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305" r:id="rId2"/>
    <p:sldId id="310" r:id="rId3"/>
    <p:sldId id="311" r:id="rId4"/>
    <p:sldId id="313" r:id="rId5"/>
    <p:sldId id="314" r:id="rId6"/>
    <p:sldId id="315" r:id="rId7"/>
    <p:sldId id="312" r:id="rId8"/>
    <p:sldId id="303" r:id="rId9"/>
    <p:sldId id="302"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1" r:id="rId47"/>
  </p:sldIdLst>
  <p:sldSz cx="18288000" cy="10287000"/>
  <p:notesSz cx="6858000" cy="9144000"/>
  <p:embeddedFontLst>
    <p:embeddedFont>
      <p:font typeface="Barlow Light Bold" panose="020B0604020202020204" charset="0"/>
      <p:regular r:id="rId49"/>
    </p:embeddedFont>
    <p:embeddedFont>
      <p:font typeface="Barlow Medium" panose="00000600000000000000" pitchFamily="2" charset="0"/>
      <p:regular r:id="rId50"/>
      <p:italic r:id="rId51"/>
    </p:embeddedFont>
    <p:embeddedFont>
      <p:font typeface="Calibri" panose="020F0502020204030204" pitchFamily="34" charset="0"/>
      <p:regular r:id="rId52"/>
      <p:bold r:id="rId53"/>
      <p:italic r:id="rId54"/>
      <p:boldItalic r:id="rId55"/>
    </p:embeddedFont>
    <p:embeddedFont>
      <p:font typeface="Encode Sans Black" panose="020B0604020202020204" charset="0"/>
      <p:bold r:id="rId56"/>
    </p:embeddedFont>
    <p:embeddedFont>
      <p:font typeface="Encode Sans Normal" panose="020B0604020202020204" charset="0"/>
      <p:regular r:id="rId57"/>
      <p:bold r:id="rId58"/>
    </p:embeddedFont>
    <p:embeddedFont>
      <p:font typeface="Open Sans" panose="020B0606030504020204" pitchFamily="34" charset="0"/>
      <p:regular r:id="rId59"/>
      <p:bold r:id="rId60"/>
      <p:italic r:id="rId61"/>
      <p:boldItalic r:id="rId62"/>
    </p:embeddedFont>
    <p:embeddedFont>
      <p:font typeface="Open Sans Bold" panose="020B0604020202020204" charset="0"/>
      <p:regular r:id="rId63"/>
      <p:bold r:id="rId64"/>
    </p:embeddedFont>
    <p:embeddedFont>
      <p:font typeface="Roboto Bold" panose="020B0604020202020204" charset="0"/>
      <p:regular r:id="rId65"/>
      <p:bold r:id="rId66"/>
    </p:embeddedFont>
    <p:embeddedFont>
      <p:font typeface="Uni Sans Bold" panose="00000500000000000000" pitchFamily="2" charset="0"/>
      <p:bold r:id="rId67"/>
    </p:embeddedFont>
    <p:embeddedFont>
      <p:font typeface="Uni Sans Book" panose="00000500000000000000"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1EC1D21-BB8D-4413-92F7-3003E386FB83}">
          <p14:sldIdLst>
            <p14:sldId id="305"/>
            <p14:sldId id="310"/>
            <p14:sldId id="311"/>
            <p14:sldId id="313"/>
            <p14:sldId id="314"/>
            <p14:sldId id="315"/>
            <p14:sldId id="312"/>
          </p14:sldIdLst>
        </p14:section>
        <p14:section name="Templates" id="{CAF82ED9-F639-4B43-AEFD-A05B1A3B31AB}">
          <p14:sldIdLst>
            <p14:sldId id="303"/>
            <p14:sldId id="30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8"/>
            <p14:sldId id="289"/>
            <p14:sldId id="290"/>
            <p14:sldId id="291"/>
            <p14:sldId id="292"/>
            <p14:sldId id="293"/>
            <p14:sldId id="294"/>
            <p14:sldId id="295"/>
            <p14:sldId id="296"/>
            <p14:sldId id="297"/>
            <p14:sldId id="298"/>
            <p14:sldId id="299"/>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1505" autoAdjust="0"/>
  </p:normalViewPr>
  <p:slideViewPr>
    <p:cSldViewPr>
      <p:cViewPr>
        <p:scale>
          <a:sx n="60" d="100"/>
          <a:sy n="60" d="100"/>
        </p:scale>
        <p:origin x="636"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5280-AB52-4BAA-B551-14DFB8055A9D}"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7DF42-4D49-425E-9038-D06711744B21}" type="slidenum">
              <a:rPr lang="en-US" smtClean="0"/>
              <a:t>‹#›</a:t>
            </a:fld>
            <a:endParaRPr lang="en-US"/>
          </a:p>
        </p:txBody>
      </p:sp>
    </p:spTree>
    <p:extLst>
      <p:ext uri="{BB962C8B-B14F-4D97-AF65-F5344CB8AC3E}">
        <p14:creationId xmlns:p14="http://schemas.microsoft.com/office/powerpoint/2010/main" val="406577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Aeroservoelasticity</a:t>
            </a:r>
            <a:endParaRPr lang="en-US"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dirty="0"/>
              <a:t>Modeling</a:t>
            </a:r>
          </a:p>
          <a:p>
            <a:pPr marL="171450" lvl="0" indent="-171450">
              <a:buFont typeface="Arial" panose="020B0604020202020204" pitchFamily="34" charset="0"/>
              <a:buChar char="•"/>
            </a:pPr>
            <a:r>
              <a:rPr lang="en-US" dirty="0"/>
              <a:t>&lt;insert&gt;</a:t>
            </a:r>
          </a:p>
          <a:p>
            <a:pPr marL="0" lvl="0" indent="0">
              <a:buFont typeface="Arial" panose="020B0604020202020204" pitchFamily="34" charset="0"/>
              <a:buNone/>
            </a:pPr>
            <a:r>
              <a:rPr lang="en-US" dirty="0"/>
              <a:t>MARGE</a:t>
            </a:r>
          </a:p>
          <a:p>
            <a:pPr marL="171450" lvl="0" indent="-171450">
              <a:buFont typeface="Arial" panose="020B0604020202020204" pitchFamily="34" charset="0"/>
              <a:buChar char="•"/>
            </a:pPr>
            <a:r>
              <a:rPr lang="en-US" dirty="0"/>
              <a:t>MARGE is the article is modeled and tested here</a:t>
            </a:r>
          </a:p>
          <a:p>
            <a:pPr marL="171450" lvl="0" indent="-171450">
              <a:buFont typeface="Arial" panose="020B0604020202020204" pitchFamily="34" charset="0"/>
              <a:buChar char="•"/>
            </a:pPr>
            <a:r>
              <a:rPr lang="en-US" dirty="0"/>
              <a:t>short for Model for Aeroelastic Response to Gust Excitation</a:t>
            </a:r>
          </a:p>
          <a:p>
            <a:pPr marL="171450" lvl="0" indent="-171450">
              <a:buFont typeface="Arial" panose="020B0604020202020204" pitchFamily="34" charset="0"/>
              <a:buChar char="•"/>
            </a:pPr>
            <a:r>
              <a:rPr lang="en-US" dirty="0"/>
              <a:t>it is </a:t>
            </a:r>
          </a:p>
        </p:txBody>
      </p:sp>
      <p:sp>
        <p:nvSpPr>
          <p:cNvPr id="4" name="Slide Number Placeholder 3"/>
          <p:cNvSpPr>
            <a:spLocks noGrp="1"/>
          </p:cNvSpPr>
          <p:nvPr>
            <p:ph type="sldNum" sz="quarter" idx="5"/>
          </p:nvPr>
        </p:nvSpPr>
        <p:spPr/>
        <p:txBody>
          <a:bodyPr/>
          <a:lstStyle/>
          <a:p>
            <a:fld id="{14F7DF42-4D49-425E-9038-D06711744B21}" type="slidenum">
              <a:rPr lang="en-US" smtClean="0"/>
              <a:t>3</a:t>
            </a:fld>
            <a:endParaRPr lang="en-US"/>
          </a:p>
        </p:txBody>
      </p:sp>
    </p:spTree>
    <p:extLst>
      <p:ext uri="{BB962C8B-B14F-4D97-AF65-F5344CB8AC3E}">
        <p14:creationId xmlns:p14="http://schemas.microsoft.com/office/powerpoint/2010/main" val="1014686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7.png"/><Relationship Id="rId4" Type="http://schemas.openxmlformats.org/officeDocument/2006/relationships/image" Target="../media/image28.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5.sv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3.svg"/><Relationship Id="rId10"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39.svg"/></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1.svg"/><Relationship Id="rId7" Type="http://schemas.openxmlformats.org/officeDocument/2006/relationships/image" Target="../media/image27.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47.svg"/><Relationship Id="rId5" Type="http://schemas.openxmlformats.org/officeDocument/2006/relationships/image" Target="../media/image45.svg"/><Relationship Id="rId10"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29.svg"/></Relationships>
</file>

<file path=ppt/slides/_rels/slide32.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4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3.sv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6702669"/>
          </a:xfrm>
          <a:prstGeom prst="rect">
            <a:avLst/>
          </a:prstGeom>
        </p:spPr>
        <p:txBody>
          <a:bodyPr lIns="0" tIns="0" rIns="0" bIns="0" rtlCol="0" anchor="t">
            <a:spAutoFit/>
          </a:bodyPr>
          <a:lstStyle/>
          <a:p>
            <a:pPr>
              <a:lnSpc>
                <a:spcPts val="17947"/>
              </a:lnSpc>
            </a:pPr>
            <a:r>
              <a:rPr lang="en-US" sz="14400" spc="-390" dirty="0">
                <a:solidFill>
                  <a:srgbClr val="FFFFFF"/>
                </a:solidFill>
                <a:latin typeface="Encode Sans Normal" panose="020B0604020202020204" charset="0"/>
              </a:rPr>
              <a:t>Modeling of</a:t>
            </a:r>
          </a:p>
          <a:p>
            <a:pPr>
              <a:lnSpc>
                <a:spcPts val="17947"/>
              </a:lnSpc>
            </a:pPr>
            <a:r>
              <a:rPr lang="en-US" sz="14400" spc="-390" dirty="0">
                <a:solidFill>
                  <a:srgbClr val="FFFFFF"/>
                </a:solidFill>
                <a:latin typeface="Encode Sans Normal" panose="020B0604020202020204" charset="0"/>
              </a:rPr>
              <a:t>Aeroservoelastic Systems</a:t>
            </a:r>
          </a:p>
        </p:txBody>
      </p:sp>
      <p:sp>
        <p:nvSpPr>
          <p:cNvPr id="3" name="TextBox 3"/>
          <p:cNvSpPr txBox="1"/>
          <p:nvPr/>
        </p:nvSpPr>
        <p:spPr>
          <a:xfrm>
            <a:off x="1028700" y="8568690"/>
            <a:ext cx="9420634" cy="1234762"/>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Anthony Su</a:t>
            </a:r>
          </a:p>
          <a:p>
            <a:pPr>
              <a:lnSpc>
                <a:spcPts val="5040"/>
              </a:lnSpc>
              <a:spcBef>
                <a:spcPct val="0"/>
              </a:spcBef>
            </a:pPr>
            <a:r>
              <a:rPr lang="en-US" sz="3600" spc="72" dirty="0">
                <a:solidFill>
                  <a:srgbClr val="FFFFFF"/>
                </a:solidFill>
                <a:latin typeface="Uni Sans Book" panose="00000500000000000000" charset="0"/>
              </a:rPr>
              <a:t>11/30/2023</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
        <p:nvSpPr>
          <p:cNvPr id="6" name="Slide Number Placeholder 5">
            <a:extLst>
              <a:ext uri="{FF2B5EF4-FFF2-40B4-BE49-F238E27FC236}">
                <a16:creationId xmlns:a16="http://schemas.microsoft.com/office/drawing/2014/main" id="{D6D69D6D-B544-4303-118B-C0BBDEB1C5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a:t>
            </a:fld>
            <a:endParaRPr lang="en-US" sz="3600" dirty="0"/>
          </a:p>
        </p:txBody>
      </p:sp>
    </p:spTree>
    <p:extLst>
      <p:ext uri="{BB962C8B-B14F-4D97-AF65-F5344CB8AC3E}">
        <p14:creationId xmlns:p14="http://schemas.microsoft.com/office/powerpoint/2010/main" val="39629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AutoShape 2"/>
          <p:cNvSpPr/>
          <p:nvPr/>
        </p:nvSpPr>
        <p:spPr>
          <a:xfrm>
            <a:off x="1028700" y="2869147"/>
            <a:ext cx="5294665" cy="809594"/>
          </a:xfrm>
          <a:prstGeom prst="rect">
            <a:avLst/>
          </a:prstGeom>
          <a:solidFill>
            <a:srgbClr val="FFFFFF"/>
          </a:solidFill>
        </p:spPr>
        <p:txBody>
          <a:bodyPr/>
          <a:lstStyle/>
          <a:p>
            <a:endParaRPr lang="en-US"/>
          </a:p>
        </p:txBody>
      </p:sp>
      <p:grpSp>
        <p:nvGrpSpPr>
          <p:cNvPr id="3" name="Group 3"/>
          <p:cNvGrpSpPr/>
          <p:nvPr/>
        </p:nvGrpSpPr>
        <p:grpSpPr>
          <a:xfrm>
            <a:off x="14371093" y="2078183"/>
            <a:ext cx="333375" cy="333375"/>
            <a:chOff x="0" y="0"/>
            <a:chExt cx="444500" cy="444500"/>
          </a:xfrm>
        </p:grpSpPr>
        <p:grpSp>
          <p:nvGrpSpPr>
            <p:cNvPr id="4" name="Group 4"/>
            <p:cNvGrpSpPr/>
            <p:nvPr/>
          </p:nvGrpSpPr>
          <p:grpSpPr>
            <a:xfrm>
              <a:off x="0" y="0"/>
              <a:ext cx="444500" cy="444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6" name="TextBox 6"/>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7" name="Group 7"/>
          <p:cNvGrpSpPr/>
          <p:nvPr/>
        </p:nvGrpSpPr>
        <p:grpSpPr>
          <a:xfrm>
            <a:off x="14371093" y="2869147"/>
            <a:ext cx="333375" cy="333375"/>
            <a:chOff x="0" y="0"/>
            <a:chExt cx="444500" cy="444500"/>
          </a:xfrm>
        </p:grpSpPr>
        <p:grpSp>
          <p:nvGrpSpPr>
            <p:cNvPr id="8" name="Group 8"/>
            <p:cNvGrpSpPr/>
            <p:nvPr/>
          </p:nvGrpSpPr>
          <p:grpSpPr>
            <a:xfrm>
              <a:off x="0" y="0"/>
              <a:ext cx="444500" cy="444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0" name="TextBox 10"/>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pic>
        <p:nvPicPr>
          <p:cNvPr id="11" name="Picture 11"/>
          <p:cNvPicPr>
            <a:picLocks noChangeAspect="1"/>
          </p:cNvPicPr>
          <p:nvPr/>
        </p:nvPicPr>
        <p:blipFill>
          <a:blip r:embed="rId2"/>
          <a:srcRect/>
          <a:stretch>
            <a:fillRect/>
          </a:stretch>
        </p:blipFill>
        <p:spPr>
          <a:xfrm>
            <a:off x="6915150" y="1333014"/>
            <a:ext cx="6353109" cy="6369032"/>
          </a:xfrm>
          <a:prstGeom prst="rect">
            <a:avLst/>
          </a:prstGeom>
        </p:spPr>
      </p:pic>
      <p:sp>
        <p:nvSpPr>
          <p:cNvPr id="12" name="TextBox 12"/>
          <p:cNvSpPr txBox="1"/>
          <p:nvPr/>
        </p:nvSpPr>
        <p:spPr>
          <a:xfrm>
            <a:off x="1216025" y="2590100"/>
            <a:ext cx="5699125" cy="3282950"/>
          </a:xfrm>
          <a:prstGeom prst="rect">
            <a:avLst/>
          </a:prstGeom>
        </p:spPr>
        <p:txBody>
          <a:bodyPr lIns="0" tIns="0" rIns="0" bIns="0" rtlCol="0" anchor="t">
            <a:spAutoFit/>
          </a:bodyPr>
          <a:lstStyle/>
          <a:p>
            <a:pPr>
              <a:lnSpc>
                <a:spcPts val="8499"/>
              </a:lnSpc>
            </a:pPr>
            <a:r>
              <a:rPr lang="en-US" sz="8500" dirty="0">
                <a:solidFill>
                  <a:srgbClr val="B7A57A"/>
                </a:solidFill>
                <a:latin typeface="Encode Sans Black" pitchFamily="2" charset="0"/>
              </a:rPr>
              <a:t>ENCODE</a:t>
            </a:r>
          </a:p>
          <a:p>
            <a:pPr>
              <a:lnSpc>
                <a:spcPts val="8499"/>
              </a:lnSpc>
            </a:pPr>
            <a:r>
              <a:rPr lang="en-US" sz="8499" dirty="0">
                <a:solidFill>
                  <a:srgbClr val="B7A57A"/>
                </a:solidFill>
                <a:latin typeface="Encode Sans Black" pitchFamily="2" charset="0"/>
              </a:rPr>
              <a:t>SANS </a:t>
            </a:r>
          </a:p>
          <a:p>
            <a:pPr marL="0" lvl="0" indent="0" algn="l">
              <a:lnSpc>
                <a:spcPts val="8500"/>
              </a:lnSpc>
              <a:spcBef>
                <a:spcPct val="0"/>
              </a:spcBef>
            </a:pPr>
            <a:endParaRPr lang="en-US" sz="8499" dirty="0">
              <a:solidFill>
                <a:srgbClr val="B7A57A"/>
              </a:solidFill>
              <a:latin typeface="Encode Sans Black" pitchFamily="2" charset="0"/>
            </a:endParaRPr>
          </a:p>
        </p:txBody>
      </p:sp>
      <p:sp>
        <p:nvSpPr>
          <p:cNvPr id="13" name="TextBox 13"/>
          <p:cNvSpPr txBox="1"/>
          <p:nvPr/>
        </p:nvSpPr>
        <p:spPr>
          <a:xfrm>
            <a:off x="1216025" y="5057775"/>
            <a:ext cx="5699125" cy="997774"/>
          </a:xfrm>
          <a:prstGeom prst="rect">
            <a:avLst/>
          </a:prstGeom>
        </p:spPr>
        <p:txBody>
          <a:bodyPr lIns="0" tIns="0" rIns="0" bIns="0" rtlCol="0" anchor="t">
            <a:spAutoFit/>
          </a:bodyPr>
          <a:lstStyle/>
          <a:p>
            <a:pPr>
              <a:lnSpc>
                <a:spcPts val="4000"/>
              </a:lnSpc>
            </a:pPr>
            <a:r>
              <a:rPr lang="en-US" sz="3199" spc="-63" dirty="0">
                <a:solidFill>
                  <a:srgbClr val="FFFFFF"/>
                </a:solidFill>
                <a:latin typeface="Uni Sans Book" pitchFamily="2" charset="77"/>
              </a:rPr>
              <a:t>UNI SANS </a:t>
            </a:r>
          </a:p>
          <a:p>
            <a:pPr marL="0" lvl="0" indent="0" algn="l">
              <a:lnSpc>
                <a:spcPts val="3999"/>
              </a:lnSpc>
              <a:spcBef>
                <a:spcPct val="0"/>
              </a:spcBef>
            </a:pPr>
            <a:r>
              <a:rPr lang="en-US" sz="3200" spc="-64" dirty="0">
                <a:solidFill>
                  <a:srgbClr val="FFFFFF"/>
                </a:solidFill>
                <a:latin typeface="Uni Sans Book" pitchFamily="2" charset="77"/>
              </a:rPr>
              <a:t>(SUBHEADING)</a:t>
            </a:r>
          </a:p>
        </p:txBody>
      </p:sp>
      <p:sp>
        <p:nvSpPr>
          <p:cNvPr id="14" name="TextBox 14"/>
          <p:cNvSpPr txBox="1"/>
          <p:nvPr/>
        </p:nvSpPr>
        <p:spPr>
          <a:xfrm>
            <a:off x="14984730" y="2872957"/>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Bold"/>
              </a:rPr>
              <a:t>Or open sans bold body</a:t>
            </a:r>
          </a:p>
        </p:txBody>
      </p:sp>
      <p:sp>
        <p:nvSpPr>
          <p:cNvPr id="15" name="TextBox 15"/>
          <p:cNvSpPr txBox="1"/>
          <p:nvPr/>
        </p:nvSpPr>
        <p:spPr>
          <a:xfrm>
            <a:off x="14984730" y="2049608"/>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regular body</a:t>
            </a:r>
          </a:p>
        </p:txBody>
      </p:sp>
      <p:pic>
        <p:nvPicPr>
          <p:cNvPr id="16" name="Picture 16"/>
          <p:cNvPicPr>
            <a:picLocks noChangeAspect="1"/>
          </p:cNvPicPr>
          <p:nvPr/>
        </p:nvPicPr>
        <p:blipFill>
          <a:blip r:embed="rId2"/>
          <a:srcRect/>
          <a:stretch>
            <a:fillRect/>
          </a:stretch>
        </p:blipFill>
        <p:spPr>
          <a:xfrm>
            <a:off x="7558154" y="1958984"/>
            <a:ext cx="6353109" cy="6369032"/>
          </a:xfrm>
          <a:prstGeom prst="rect">
            <a:avLst/>
          </a:prstGeom>
        </p:spPr>
      </p:pic>
      <p:pic>
        <p:nvPicPr>
          <p:cNvPr id="17" name="Picture 17"/>
          <p:cNvPicPr>
            <a:picLocks noChangeAspect="1"/>
          </p:cNvPicPr>
          <p:nvPr/>
        </p:nvPicPr>
        <p:blipFill>
          <a:blip r:embed="rId3"/>
          <a:srcRect/>
          <a:stretch>
            <a:fillRect/>
          </a:stretch>
        </p:blipFill>
        <p:spPr>
          <a:xfrm>
            <a:off x="3125980" y="4517530"/>
            <a:ext cx="16230600" cy="5173504"/>
          </a:xfrm>
          <a:prstGeom prst="rect">
            <a:avLst/>
          </a:prstGeom>
        </p:spPr>
      </p:pic>
      <p:pic>
        <p:nvPicPr>
          <p:cNvPr id="18" name="Picture 18"/>
          <p:cNvPicPr>
            <a:picLocks noChangeAspect="1"/>
          </p:cNvPicPr>
          <p:nvPr/>
        </p:nvPicPr>
        <p:blipFill>
          <a:blip r:embed="rId3"/>
          <a:srcRect/>
          <a:stretch>
            <a:fillRect/>
          </a:stretch>
        </p:blipFill>
        <p:spPr>
          <a:xfrm>
            <a:off x="3316480" y="4708030"/>
            <a:ext cx="16230600" cy="5173504"/>
          </a:xfrm>
          <a:prstGeom prst="rect">
            <a:avLst/>
          </a:prstGeom>
        </p:spPr>
      </p:pic>
      <p:pic>
        <p:nvPicPr>
          <p:cNvPr id="19" name="Picture 19"/>
          <p:cNvPicPr>
            <a:picLocks noChangeAspect="1"/>
          </p:cNvPicPr>
          <p:nvPr/>
        </p:nvPicPr>
        <p:blipFill>
          <a:blip r:embed="rId3"/>
          <a:srcRect/>
          <a:stretch>
            <a:fillRect/>
          </a:stretch>
        </p:blipFill>
        <p:spPr>
          <a:xfrm>
            <a:off x="3506980" y="4898530"/>
            <a:ext cx="16230600" cy="51735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819418" y="2612716"/>
            <a:ext cx="11905430" cy="484876"/>
          </a:xfrm>
          <a:prstGeom prst="rect">
            <a:avLst/>
          </a:prstGeom>
        </p:spPr>
        <p:txBody>
          <a:bodyPr lIns="0" tIns="0" rIns="0" bIns="0" rtlCol="0" anchor="t">
            <a:spAutoFit/>
          </a:bodyPr>
          <a:lstStyle/>
          <a:p>
            <a:pPr marL="0" lvl="0" indent="0" algn="ctr">
              <a:lnSpc>
                <a:spcPts val="4000"/>
              </a:lnSpc>
              <a:spcBef>
                <a:spcPct val="0"/>
              </a:spcBef>
            </a:pPr>
            <a:r>
              <a:rPr lang="en-US" sz="3200" spc="-64" dirty="0">
                <a:solidFill>
                  <a:srgbClr val="85754D"/>
                </a:solidFill>
                <a:latin typeface="Uni Sans Book" panose="00000500000000000000" charset="0"/>
              </a:rPr>
              <a:t>UNI SANS SUBHEADING</a:t>
            </a:r>
          </a:p>
        </p:txBody>
      </p:sp>
      <p:grpSp>
        <p:nvGrpSpPr>
          <p:cNvPr id="3" name="Group 3"/>
          <p:cNvGrpSpPr/>
          <p:nvPr/>
        </p:nvGrpSpPr>
        <p:grpSpPr>
          <a:xfrm>
            <a:off x="3191285" y="4229703"/>
            <a:ext cx="3268358" cy="3268358"/>
            <a:chOff x="0" y="0"/>
            <a:chExt cx="4357810" cy="4357810"/>
          </a:xfrm>
        </p:grpSpPr>
        <p:sp>
          <p:nvSpPr>
            <p:cNvPr id="4" name="TextBox 4"/>
            <p:cNvSpPr txBox="1"/>
            <p:nvPr/>
          </p:nvSpPr>
          <p:spPr>
            <a:xfrm>
              <a:off x="1422005" y="1632148"/>
              <a:ext cx="1513801" cy="1007788"/>
            </a:xfrm>
            <a:prstGeom prst="rect">
              <a:avLst/>
            </a:prstGeom>
          </p:spPr>
          <p:txBody>
            <a:bodyPr lIns="0" tIns="0" rIns="0" bIns="0" rtlCol="0" anchor="t">
              <a:spAutoFit/>
            </a:bodyPr>
            <a:lstStyle/>
            <a:p>
              <a:pPr algn="ctr">
                <a:lnSpc>
                  <a:spcPts val="6363"/>
                </a:lnSpc>
              </a:pPr>
              <a:r>
                <a:rPr lang="en-US" sz="4545">
                  <a:solidFill>
                    <a:srgbClr val="043539"/>
                  </a:solidFill>
                  <a:latin typeface="Open Sans"/>
                </a:rPr>
                <a:t>87%</a:t>
              </a:r>
            </a:p>
          </p:txBody>
        </p:sp>
        <p:grpSp>
          <p:nvGrpSpPr>
            <p:cNvPr id="5" name="Group 5"/>
            <p:cNvGrpSpPr>
              <a:grpSpLocks noChangeAspect="1"/>
            </p:cNvGrpSpPr>
            <p:nvPr/>
          </p:nvGrpSpPr>
          <p:grpSpPr>
            <a:xfrm>
              <a:off x="0" y="0"/>
              <a:ext cx="4357810" cy="4357810"/>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969696"/>
              </a:solidFill>
            </p:spPr>
            <p:txBody>
              <a:bodyPr/>
              <a:lstStyle/>
              <a:p>
                <a:endParaRPr lang="en-US"/>
              </a:p>
            </p:txBody>
          </p:sp>
          <p:sp>
            <p:nvSpPr>
              <p:cNvPr id="7" name="Freeform 7"/>
              <p:cNvSpPr/>
              <p:nvPr/>
            </p:nvSpPr>
            <p:spPr>
              <a:xfrm>
                <a:off x="-94511" y="1063"/>
                <a:ext cx="2713786" cy="2666512"/>
              </a:xfrm>
              <a:custGeom>
                <a:avLst/>
                <a:gdLst/>
                <a:ahLst/>
                <a:cxnLst/>
                <a:rect l="l" t="t" r="r" b="b"/>
                <a:pathLst>
                  <a:path w="2713786" h="2666512">
                    <a:moveTo>
                      <a:pt x="1460102" y="2540"/>
                    </a:moveTo>
                    <a:cubicBezTo>
                      <a:pt x="2042678" y="46514"/>
                      <a:pt x="2520096" y="482266"/>
                      <a:pt x="2616941" y="1058416"/>
                    </a:cubicBezTo>
                    <a:cubicBezTo>
                      <a:pt x="2713786" y="1634565"/>
                      <a:pt x="2405071" y="2202459"/>
                      <a:pt x="1868889" y="2434485"/>
                    </a:cubicBezTo>
                    <a:cubicBezTo>
                      <a:pt x="1332707" y="2666512"/>
                      <a:pt x="707400" y="2502806"/>
                      <a:pt x="353700" y="2037808"/>
                    </a:cubicBezTo>
                    <a:cubicBezTo>
                      <a:pt x="0" y="1572809"/>
                      <a:pt x="9166" y="926493"/>
                      <a:pt x="375910" y="471711"/>
                    </a:cubicBezTo>
                    <a:cubicBezTo>
                      <a:pt x="395796" y="446825"/>
                      <a:pt x="427478" y="434481"/>
                      <a:pt x="458959" y="439353"/>
                    </a:cubicBezTo>
                    <a:cubicBezTo>
                      <a:pt x="490440" y="444225"/>
                      <a:pt x="516908" y="465569"/>
                      <a:pt x="528341" y="495303"/>
                    </a:cubicBezTo>
                    <a:cubicBezTo>
                      <a:pt x="539773" y="525037"/>
                      <a:pt x="534422" y="558615"/>
                      <a:pt x="514314" y="583323"/>
                    </a:cubicBezTo>
                    <a:cubicBezTo>
                      <a:pt x="198914" y="974435"/>
                      <a:pt x="191032" y="1530267"/>
                      <a:pt x="495214" y="1930165"/>
                    </a:cubicBezTo>
                    <a:cubicBezTo>
                      <a:pt x="799396" y="2330064"/>
                      <a:pt x="1337159" y="2470852"/>
                      <a:pt x="1798276" y="2271309"/>
                    </a:cubicBezTo>
                    <a:cubicBezTo>
                      <a:pt x="2259392" y="2071766"/>
                      <a:pt x="2524888" y="1583378"/>
                      <a:pt x="2441601" y="1087889"/>
                    </a:cubicBezTo>
                    <a:cubicBezTo>
                      <a:pt x="2358314" y="592400"/>
                      <a:pt x="1947734" y="217653"/>
                      <a:pt x="1446720" y="179835"/>
                    </a:cubicBezTo>
                    <a:cubicBezTo>
                      <a:pt x="1414944" y="177580"/>
                      <a:pt x="1386803" y="158494"/>
                      <a:pt x="1372954" y="129806"/>
                    </a:cubicBezTo>
                    <a:cubicBezTo>
                      <a:pt x="1359105" y="101118"/>
                      <a:pt x="1361665" y="67213"/>
                      <a:pt x="1379663" y="40929"/>
                    </a:cubicBezTo>
                    <a:cubicBezTo>
                      <a:pt x="1397661" y="14645"/>
                      <a:pt x="1428348" y="0"/>
                      <a:pt x="1460102" y="2540"/>
                    </a:cubicBezTo>
                    <a:close/>
                  </a:path>
                </a:pathLst>
              </a:custGeom>
              <a:solidFill>
                <a:srgbClr val="B7A57A"/>
              </a:solidFill>
            </p:spPr>
            <p:txBody>
              <a:bodyPr/>
              <a:lstStyle/>
              <a:p>
                <a:endParaRPr lang="en-US"/>
              </a:p>
            </p:txBody>
          </p:sp>
        </p:grpSp>
      </p:grpSp>
      <p:grpSp>
        <p:nvGrpSpPr>
          <p:cNvPr id="8" name="Group 8"/>
          <p:cNvGrpSpPr/>
          <p:nvPr/>
        </p:nvGrpSpPr>
        <p:grpSpPr>
          <a:xfrm>
            <a:off x="10970464" y="4772867"/>
            <a:ext cx="3440281" cy="2182030"/>
            <a:chOff x="0" y="0"/>
            <a:chExt cx="4587042" cy="2909374"/>
          </a:xfrm>
        </p:grpSpPr>
        <p:grpSp>
          <p:nvGrpSpPr>
            <p:cNvPr id="9" name="Group 9"/>
            <p:cNvGrpSpPr>
              <a:grpSpLocks noChangeAspect="1"/>
            </p:cNvGrpSpPr>
            <p:nvPr/>
          </p:nvGrpSpPr>
          <p:grpSpPr>
            <a:xfrm>
              <a:off x="0" y="0"/>
              <a:ext cx="4587042" cy="2909374"/>
              <a:chOff x="0" y="0"/>
              <a:chExt cx="7620000" cy="4833056"/>
            </a:xfrm>
          </p:grpSpPr>
          <p:sp>
            <p:nvSpPr>
              <p:cNvPr id="10" name="Freeform 10"/>
              <p:cNvSpPr/>
              <p:nvPr/>
            </p:nvSpPr>
            <p:spPr>
              <a:xfrm>
                <a:off x="16351" y="0"/>
                <a:ext cx="7587228" cy="4833098"/>
              </a:xfrm>
              <a:custGeom>
                <a:avLst/>
                <a:gdLst/>
                <a:ahLst/>
                <a:cxnLst/>
                <a:rect l="l" t="t" r="r" b="b"/>
                <a:pathLst>
                  <a:path w="7587228" h="483309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2206149" y="0"/>
                    </a:moveTo>
                    <a:lnTo>
                      <a:pt x="2206149" y="0"/>
                    </a:lnTo>
                    <a:cubicBezTo>
                      <a:pt x="2150012" y="0"/>
                      <a:pt x="2096173" y="22301"/>
                      <a:pt x="2056478" y="61996"/>
                    </a:cubicBezTo>
                    <a:cubicBezTo>
                      <a:pt x="2016783" y="101691"/>
                      <a:pt x="1994482" y="155529"/>
                      <a:pt x="1994482" y="211667"/>
                    </a:cubicBezTo>
                    <a:lnTo>
                      <a:pt x="1994482" y="282222"/>
                    </a:lnTo>
                    <a:cubicBezTo>
                      <a:pt x="1995003" y="398753"/>
                      <a:pt x="2089617" y="492944"/>
                      <a:pt x="2206149" y="492944"/>
                    </a:cubicBezTo>
                    <a:cubicBezTo>
                      <a:pt x="2322681" y="492944"/>
                      <a:pt x="2417295" y="398753"/>
                      <a:pt x="2417816" y="282222"/>
                    </a:cubicBezTo>
                    <a:lnTo>
                      <a:pt x="2417816" y="211667"/>
                    </a:lnTo>
                    <a:cubicBezTo>
                      <a:pt x="2417816" y="155529"/>
                      <a:pt x="2395515" y="101691"/>
                      <a:pt x="2355820" y="61996"/>
                    </a:cubicBezTo>
                    <a:cubicBezTo>
                      <a:pt x="2316125" y="22301"/>
                      <a:pt x="2262286" y="0"/>
                      <a:pt x="2206149" y="0"/>
                    </a:cubicBezTo>
                    <a:close/>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4" y="564437"/>
                      <a:pt x="2114991" y="564444"/>
                    </a:cubicBezTo>
                    <a:lnTo>
                      <a:pt x="2297307" y="564444"/>
                    </a:lnTo>
                    <a:cubicBezTo>
                      <a:pt x="2412704" y="564437"/>
                      <a:pt x="2516480" y="634683"/>
                      <a:pt x="2559350" y="741821"/>
                    </a:cubicBezTo>
                    <a:lnTo>
                      <a:pt x="2629482" y="917222"/>
                    </a:lnTo>
                    <a:lnTo>
                      <a:pt x="2820053" y="1361934"/>
                    </a:lnTo>
                    <a:cubicBezTo>
                      <a:pt x="2824727" y="1372839"/>
                      <a:pt x="2823607"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close/>
                    <a:moveTo>
                      <a:pt x="3793649" y="0"/>
                    </a:moveTo>
                    <a:cubicBezTo>
                      <a:pt x="3676749" y="0"/>
                      <a:pt x="3581982" y="94766"/>
                      <a:pt x="3581982" y="211667"/>
                    </a:cubicBezTo>
                    <a:lnTo>
                      <a:pt x="3581982" y="282222"/>
                    </a:lnTo>
                    <a:cubicBezTo>
                      <a:pt x="3582504" y="398753"/>
                      <a:pt x="3677117" y="492944"/>
                      <a:pt x="3793649" y="492944"/>
                    </a:cubicBezTo>
                    <a:cubicBezTo>
                      <a:pt x="3910181" y="492944"/>
                      <a:pt x="4004794" y="398753"/>
                      <a:pt x="4005316" y="282222"/>
                    </a:cubicBezTo>
                    <a:lnTo>
                      <a:pt x="4005316" y="211667"/>
                    </a:lnTo>
                    <a:cubicBezTo>
                      <a:pt x="4005316" y="94766"/>
                      <a:pt x="3910549" y="0"/>
                      <a:pt x="3793649" y="0"/>
                    </a:cubicBezTo>
                    <a:close/>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8"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2" y="2239141"/>
                      <a:pt x="4134048" y="2246392"/>
                    </a:cubicBezTo>
                    <a:cubicBezTo>
                      <a:pt x="4127374" y="2253643"/>
                      <a:pt x="4117970" y="2257771"/>
                      <a:pt x="4108115" y="2257778"/>
                    </a:cubicBezTo>
                    <a:lnTo>
                      <a:pt x="4054281" y="2257778"/>
                    </a:lnTo>
                    <a:cubicBezTo>
                      <a:pt x="3985300"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6" y="2239141"/>
                      <a:pt x="3443238" y="2229429"/>
                      <a:pt x="3444046" y="2219607"/>
                    </a:cubicBezTo>
                    <a:lnTo>
                      <a:pt x="3511427" y="1411111"/>
                    </a:lnTo>
                    <a:lnTo>
                      <a:pt x="3574433" y="969998"/>
                    </a:lnTo>
                    <a:close/>
                    <a:moveTo>
                      <a:pt x="5381149" y="0"/>
                    </a:moveTo>
                    <a:cubicBezTo>
                      <a:pt x="5264249" y="0"/>
                      <a:pt x="5169482" y="94766"/>
                      <a:pt x="5169482" y="211667"/>
                    </a:cubicBezTo>
                    <a:lnTo>
                      <a:pt x="5169482" y="282222"/>
                    </a:lnTo>
                    <a:cubicBezTo>
                      <a:pt x="5170004" y="398753"/>
                      <a:pt x="5264617" y="492944"/>
                      <a:pt x="5381149" y="492944"/>
                    </a:cubicBezTo>
                    <a:cubicBezTo>
                      <a:pt x="5497681" y="492944"/>
                      <a:pt x="5592294" y="398753"/>
                      <a:pt x="5592816" y="282222"/>
                    </a:cubicBezTo>
                    <a:lnTo>
                      <a:pt x="5592816" y="211667"/>
                    </a:lnTo>
                    <a:cubicBezTo>
                      <a:pt x="5592816" y="94766"/>
                      <a:pt x="5498049" y="0"/>
                      <a:pt x="5381149" y="0"/>
                    </a:cubicBezTo>
                    <a:close/>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6"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8"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2" y="2239141"/>
                      <a:pt x="5721548" y="2246392"/>
                    </a:cubicBezTo>
                    <a:cubicBezTo>
                      <a:pt x="5714874" y="2253643"/>
                      <a:pt x="5705470" y="2257771"/>
                      <a:pt x="5695615" y="2257778"/>
                    </a:cubicBezTo>
                    <a:lnTo>
                      <a:pt x="5641781" y="2257778"/>
                    </a:lnTo>
                    <a:cubicBezTo>
                      <a:pt x="5572800"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6" y="2239141"/>
                      <a:pt x="5030738" y="2229429"/>
                      <a:pt x="5031546" y="2219607"/>
                    </a:cubicBezTo>
                    <a:lnTo>
                      <a:pt x="5098927" y="1411111"/>
                    </a:lnTo>
                    <a:lnTo>
                      <a:pt x="5161933" y="969998"/>
                    </a:lnTo>
                    <a:close/>
                    <a:moveTo>
                      <a:pt x="6968649" y="0"/>
                    </a:moveTo>
                    <a:cubicBezTo>
                      <a:pt x="6912511" y="0"/>
                      <a:pt x="6858673" y="22300"/>
                      <a:pt x="6818978" y="61996"/>
                    </a:cubicBezTo>
                    <a:cubicBezTo>
                      <a:pt x="6779282" y="101691"/>
                      <a:pt x="6756982" y="155529"/>
                      <a:pt x="6756982" y="211667"/>
                    </a:cubicBezTo>
                    <a:lnTo>
                      <a:pt x="6756982" y="282222"/>
                    </a:lnTo>
                    <a:cubicBezTo>
                      <a:pt x="6757503" y="398753"/>
                      <a:pt x="6852117" y="492945"/>
                      <a:pt x="6968649" y="492945"/>
                    </a:cubicBezTo>
                    <a:cubicBezTo>
                      <a:pt x="7085181" y="492945"/>
                      <a:pt x="7179795" y="398753"/>
                      <a:pt x="7180316" y="282222"/>
                    </a:cubicBezTo>
                    <a:lnTo>
                      <a:pt x="7180316" y="211667"/>
                    </a:lnTo>
                    <a:cubicBezTo>
                      <a:pt x="7180316" y="155529"/>
                      <a:pt x="7158016" y="101691"/>
                      <a:pt x="7118320" y="61996"/>
                    </a:cubicBezTo>
                    <a:cubicBezTo>
                      <a:pt x="7078625" y="22300"/>
                      <a:pt x="7024787" y="0"/>
                      <a:pt x="6968649" y="0"/>
                    </a:cubicBezTo>
                    <a:close/>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6"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close/>
                    <a:moveTo>
                      <a:pt x="618649" y="2575278"/>
                    </a:moveTo>
                    <a:cubicBezTo>
                      <a:pt x="562511" y="2575278"/>
                      <a:pt x="508673" y="2597578"/>
                      <a:pt x="468978" y="2637274"/>
                    </a:cubicBezTo>
                    <a:cubicBezTo>
                      <a:pt x="429283" y="2676969"/>
                      <a:pt x="406982" y="2730807"/>
                      <a:pt x="406982" y="2786944"/>
                    </a:cubicBezTo>
                    <a:lnTo>
                      <a:pt x="406982" y="2857500"/>
                    </a:lnTo>
                    <a:cubicBezTo>
                      <a:pt x="407503" y="2974031"/>
                      <a:pt x="502117" y="3068222"/>
                      <a:pt x="618649" y="3068222"/>
                    </a:cubicBezTo>
                    <a:cubicBezTo>
                      <a:pt x="735181" y="3068222"/>
                      <a:pt x="829794" y="2974031"/>
                      <a:pt x="830316" y="2857500"/>
                    </a:cubicBezTo>
                    <a:lnTo>
                      <a:pt x="830316" y="2786944"/>
                    </a:lnTo>
                    <a:cubicBezTo>
                      <a:pt x="830316" y="2730807"/>
                      <a:pt x="808015" y="2676969"/>
                      <a:pt x="768320" y="2637274"/>
                    </a:cubicBezTo>
                    <a:cubicBezTo>
                      <a:pt x="728625" y="2597578"/>
                      <a:pt x="674787" y="2575278"/>
                      <a:pt x="618649" y="2575278"/>
                    </a:cubicBezTo>
                    <a:close/>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1"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close/>
                    <a:moveTo>
                      <a:pt x="2206149" y="2575278"/>
                    </a:moveTo>
                    <a:cubicBezTo>
                      <a:pt x="2150012" y="2575278"/>
                      <a:pt x="2096173" y="2597578"/>
                      <a:pt x="2056478" y="2637273"/>
                    </a:cubicBezTo>
                    <a:cubicBezTo>
                      <a:pt x="2016783" y="2676969"/>
                      <a:pt x="1994482" y="2730807"/>
                      <a:pt x="1994482" y="2786944"/>
                    </a:cubicBezTo>
                    <a:lnTo>
                      <a:pt x="1994482" y="2857500"/>
                    </a:lnTo>
                    <a:cubicBezTo>
                      <a:pt x="1995003" y="2974031"/>
                      <a:pt x="2089617" y="3068222"/>
                      <a:pt x="2206149" y="3068222"/>
                    </a:cubicBezTo>
                    <a:cubicBezTo>
                      <a:pt x="2322681" y="3068222"/>
                      <a:pt x="2417295" y="2974031"/>
                      <a:pt x="2417816" y="2857500"/>
                    </a:cubicBezTo>
                    <a:lnTo>
                      <a:pt x="2417816" y="2786944"/>
                    </a:lnTo>
                    <a:cubicBezTo>
                      <a:pt x="2417816" y="2730807"/>
                      <a:pt x="2395515" y="2676969"/>
                      <a:pt x="2355820" y="2637273"/>
                    </a:cubicBezTo>
                    <a:cubicBezTo>
                      <a:pt x="2316125" y="2597578"/>
                      <a:pt x="2262286" y="2575278"/>
                      <a:pt x="2206149" y="2575278"/>
                    </a:cubicBezTo>
                    <a:close/>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2"/>
                    </a:cubicBezTo>
                    <a:lnTo>
                      <a:pt x="1782816" y="3492500"/>
                    </a:lnTo>
                    <a:lnTo>
                      <a:pt x="1852948" y="3317099"/>
                    </a:lnTo>
                    <a:cubicBezTo>
                      <a:pt x="1895818" y="3209961"/>
                      <a:pt x="1999594" y="3139715"/>
                      <a:pt x="2114991" y="3139722"/>
                    </a:cubicBezTo>
                    <a:lnTo>
                      <a:pt x="2297307" y="3139722"/>
                    </a:lnTo>
                    <a:cubicBezTo>
                      <a:pt x="2412704" y="3139715"/>
                      <a:pt x="2516480" y="3209961"/>
                      <a:pt x="2559350" y="3317099"/>
                    </a:cubicBezTo>
                    <a:lnTo>
                      <a:pt x="2629482" y="3492500"/>
                    </a:lnTo>
                    <a:lnTo>
                      <a:pt x="2820053" y="3937212"/>
                    </a:lnTo>
                    <a:cubicBezTo>
                      <a:pt x="2824727" y="3948116"/>
                      <a:pt x="2823607" y="3960640"/>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close/>
                    <a:moveTo>
                      <a:pt x="3793649" y="2575278"/>
                    </a:moveTo>
                    <a:cubicBezTo>
                      <a:pt x="3676749" y="2575278"/>
                      <a:pt x="3581982" y="2670044"/>
                      <a:pt x="3581982" y="2786944"/>
                    </a:cubicBezTo>
                    <a:lnTo>
                      <a:pt x="3581982" y="2857500"/>
                    </a:lnTo>
                    <a:cubicBezTo>
                      <a:pt x="3582504" y="2974031"/>
                      <a:pt x="3677117" y="3068222"/>
                      <a:pt x="3793649" y="3068222"/>
                    </a:cubicBezTo>
                    <a:cubicBezTo>
                      <a:pt x="3910181" y="3068222"/>
                      <a:pt x="4004794" y="2974031"/>
                      <a:pt x="4005316" y="2857500"/>
                    </a:cubicBezTo>
                    <a:lnTo>
                      <a:pt x="4005316" y="2786944"/>
                    </a:lnTo>
                    <a:cubicBezTo>
                      <a:pt x="4005316" y="2670044"/>
                      <a:pt x="3910549" y="2575278"/>
                      <a:pt x="3793649" y="2575278"/>
                    </a:cubicBezTo>
                    <a:close/>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4"/>
                      <a:pt x="4103980" y="3209961"/>
                      <a:pt x="4146850" y="3317099"/>
                    </a:cubicBezTo>
                    <a:lnTo>
                      <a:pt x="4216982" y="3492500"/>
                    </a:lnTo>
                    <a:lnTo>
                      <a:pt x="4407553" y="3937212"/>
                    </a:lnTo>
                    <a:cubicBezTo>
                      <a:pt x="4412228" y="3948116"/>
                      <a:pt x="4411108" y="3960641"/>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7"/>
                      <a:pt x="4011736" y="3537162"/>
                      <a:pt x="4012865" y="3545275"/>
                    </a:cubicBezTo>
                    <a:lnTo>
                      <a:pt x="4075871" y="3986389"/>
                    </a:lnTo>
                    <a:lnTo>
                      <a:pt x="4143252" y="4794885"/>
                    </a:lnTo>
                    <a:cubicBezTo>
                      <a:pt x="4144060" y="4804707"/>
                      <a:pt x="4140722" y="4814419"/>
                      <a:pt x="4134048" y="4821670"/>
                    </a:cubicBezTo>
                    <a:cubicBezTo>
                      <a:pt x="4127374" y="4828921"/>
                      <a:pt x="4117970" y="4833049"/>
                      <a:pt x="4108115" y="4833055"/>
                    </a:cubicBezTo>
                    <a:lnTo>
                      <a:pt x="4054281" y="4833055"/>
                    </a:lnTo>
                    <a:cubicBezTo>
                      <a:pt x="3985300"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6" y="4814419"/>
                      <a:pt x="3443238" y="4804707"/>
                      <a:pt x="3444046" y="4794885"/>
                    </a:cubicBezTo>
                    <a:lnTo>
                      <a:pt x="3511427" y="3986389"/>
                    </a:lnTo>
                    <a:lnTo>
                      <a:pt x="3574433" y="3545275"/>
                    </a:lnTo>
                    <a:close/>
                    <a:moveTo>
                      <a:pt x="5381149" y="2575278"/>
                    </a:moveTo>
                    <a:cubicBezTo>
                      <a:pt x="5264249" y="2575278"/>
                      <a:pt x="5169482" y="2670044"/>
                      <a:pt x="5169482" y="2786944"/>
                    </a:cubicBezTo>
                    <a:lnTo>
                      <a:pt x="5169482" y="2857500"/>
                    </a:lnTo>
                    <a:cubicBezTo>
                      <a:pt x="5170004" y="2974031"/>
                      <a:pt x="5264617" y="3068222"/>
                      <a:pt x="5381149" y="3068222"/>
                    </a:cubicBezTo>
                    <a:cubicBezTo>
                      <a:pt x="5497681" y="3068222"/>
                      <a:pt x="5592294" y="2974031"/>
                      <a:pt x="5592816" y="2857500"/>
                    </a:cubicBezTo>
                    <a:lnTo>
                      <a:pt x="5592816" y="2786944"/>
                    </a:lnTo>
                    <a:cubicBezTo>
                      <a:pt x="5592816" y="2670044"/>
                      <a:pt x="5498049" y="2575278"/>
                      <a:pt x="5381149" y="2575278"/>
                    </a:cubicBezTo>
                    <a:close/>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6"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4"/>
                      <a:pt x="5691480" y="3209961"/>
                      <a:pt x="5734350" y="3317099"/>
                    </a:cubicBezTo>
                    <a:lnTo>
                      <a:pt x="5804482" y="3492500"/>
                    </a:lnTo>
                    <a:lnTo>
                      <a:pt x="5995053" y="3937212"/>
                    </a:lnTo>
                    <a:cubicBezTo>
                      <a:pt x="5999728" y="3948116"/>
                      <a:pt x="5998608" y="3960641"/>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7"/>
                      <a:pt x="5599236" y="3537162"/>
                      <a:pt x="5600365" y="3545275"/>
                    </a:cubicBezTo>
                    <a:lnTo>
                      <a:pt x="5663371" y="3986389"/>
                    </a:lnTo>
                    <a:lnTo>
                      <a:pt x="5730752" y="4794885"/>
                    </a:lnTo>
                    <a:cubicBezTo>
                      <a:pt x="5731560" y="4804707"/>
                      <a:pt x="5728222" y="4814419"/>
                      <a:pt x="5721548" y="4821670"/>
                    </a:cubicBezTo>
                    <a:cubicBezTo>
                      <a:pt x="5714874" y="4828921"/>
                      <a:pt x="5705470" y="4833049"/>
                      <a:pt x="5695615" y="4833055"/>
                    </a:cubicBezTo>
                    <a:lnTo>
                      <a:pt x="5641781" y="4833055"/>
                    </a:lnTo>
                    <a:cubicBezTo>
                      <a:pt x="5572800"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6" y="4814419"/>
                      <a:pt x="5030738" y="4804707"/>
                      <a:pt x="5031546" y="4794885"/>
                    </a:cubicBezTo>
                    <a:lnTo>
                      <a:pt x="5098927" y="3986389"/>
                    </a:lnTo>
                    <a:lnTo>
                      <a:pt x="5161933" y="3545275"/>
                    </a:lnTo>
                    <a:close/>
                  </a:path>
                </a:pathLst>
              </a:custGeom>
              <a:solidFill>
                <a:srgbClr val="B7A57A"/>
              </a:solidFill>
            </p:spPr>
            <p:txBody>
              <a:bodyPr/>
              <a:lstStyle/>
              <a:p>
                <a:endParaRPr lang="en-US"/>
              </a:p>
            </p:txBody>
          </p:sp>
          <p:sp>
            <p:nvSpPr>
              <p:cNvPr id="11" name="Freeform 11"/>
              <p:cNvSpPr/>
              <p:nvPr/>
            </p:nvSpPr>
            <p:spPr>
              <a:xfrm>
                <a:off x="6366351" y="2575278"/>
                <a:ext cx="1237228" cy="2257821"/>
              </a:xfrm>
              <a:custGeom>
                <a:avLst/>
                <a:gdLst/>
                <a:ahLst/>
                <a:cxnLst/>
                <a:rect l="l" t="t" r="r" b="b"/>
                <a:pathLst>
                  <a:path w="1237228" h="2257821">
                    <a:moveTo>
                      <a:pt x="618649" y="0"/>
                    </a:moveTo>
                    <a:cubicBezTo>
                      <a:pt x="562511" y="0"/>
                      <a:pt x="508673" y="22300"/>
                      <a:pt x="468978" y="61995"/>
                    </a:cubicBezTo>
                    <a:cubicBezTo>
                      <a:pt x="429282" y="101691"/>
                      <a:pt x="406982" y="155529"/>
                      <a:pt x="406982" y="211666"/>
                    </a:cubicBezTo>
                    <a:lnTo>
                      <a:pt x="406982" y="282222"/>
                    </a:lnTo>
                    <a:cubicBezTo>
                      <a:pt x="407503" y="398753"/>
                      <a:pt x="502117" y="492944"/>
                      <a:pt x="618649" y="492944"/>
                    </a:cubicBezTo>
                    <a:cubicBezTo>
                      <a:pt x="735181" y="492944"/>
                      <a:pt x="829795" y="398753"/>
                      <a:pt x="830316" y="282222"/>
                    </a:cubicBezTo>
                    <a:lnTo>
                      <a:pt x="830316" y="211666"/>
                    </a:lnTo>
                    <a:cubicBezTo>
                      <a:pt x="830316" y="155529"/>
                      <a:pt x="808016" y="101691"/>
                      <a:pt x="768320" y="61995"/>
                    </a:cubicBezTo>
                    <a:cubicBezTo>
                      <a:pt x="728625" y="22300"/>
                      <a:pt x="674787" y="0"/>
                      <a:pt x="618649" y="0"/>
                    </a:cubicBezTo>
                    <a:close/>
                    <a:moveTo>
                      <a:pt x="399433" y="969997"/>
                    </a:moveTo>
                    <a:cubicBezTo>
                      <a:pt x="400632" y="961884"/>
                      <a:pt x="389203" y="958709"/>
                      <a:pt x="386028" y="966258"/>
                    </a:cubicBezTo>
                    <a:lnTo>
                      <a:pt x="232004" y="1325597"/>
                    </a:lnTo>
                    <a:cubicBezTo>
                      <a:pt x="209748" y="1377518"/>
                      <a:pt x="158672" y="1411161"/>
                      <a:pt x="102182" y="1411111"/>
                    </a:cubicBezTo>
                    <a:lnTo>
                      <a:pt x="37130" y="1411111"/>
                    </a:lnTo>
                    <a:cubicBezTo>
                      <a:pt x="25266" y="1411121"/>
                      <a:pt x="14191" y="1405167"/>
                      <a:pt x="7655" y="1395265"/>
                    </a:cubicBezTo>
                    <a:cubicBezTo>
                      <a:pt x="1120" y="1385363"/>
                      <a:pt x="0" y="1372838"/>
                      <a:pt x="4674"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7" y="1385362"/>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5" y="958709"/>
                      <a:pt x="836736" y="961884"/>
                      <a:pt x="837865" y="969997"/>
                    </a:cubicBezTo>
                    <a:lnTo>
                      <a:pt x="900871" y="1411111"/>
                    </a:lnTo>
                    <a:lnTo>
                      <a:pt x="968252" y="2219607"/>
                    </a:lnTo>
                    <a:cubicBezTo>
                      <a:pt x="969060" y="2229429"/>
                      <a:pt x="965722" y="2239141"/>
                      <a:pt x="959048" y="2246392"/>
                    </a:cubicBezTo>
                    <a:cubicBezTo>
                      <a:pt x="952374" y="2253643"/>
                      <a:pt x="942970" y="2257771"/>
                      <a:pt x="933115" y="2257777"/>
                    </a:cubicBezTo>
                    <a:lnTo>
                      <a:pt x="879281" y="2257777"/>
                    </a:lnTo>
                    <a:cubicBezTo>
                      <a:pt x="810299" y="2257786"/>
                      <a:pt x="751422" y="2207921"/>
                      <a:pt x="740075" y="2139879"/>
                    </a:cubicBezTo>
                    <a:lnTo>
                      <a:pt x="625704" y="1452880"/>
                    </a:lnTo>
                    <a:cubicBezTo>
                      <a:pt x="624364" y="1444977"/>
                      <a:pt x="613075" y="1444977"/>
                      <a:pt x="611735" y="1452880"/>
                    </a:cubicBezTo>
                    <a:lnTo>
                      <a:pt x="497294" y="2139879"/>
                    </a:lnTo>
                    <a:cubicBezTo>
                      <a:pt x="485942" y="2207947"/>
                      <a:pt x="427025" y="2257820"/>
                      <a:pt x="358017" y="2257777"/>
                    </a:cubicBezTo>
                    <a:lnTo>
                      <a:pt x="304183" y="2257777"/>
                    </a:lnTo>
                    <a:cubicBezTo>
                      <a:pt x="294328" y="2257771"/>
                      <a:pt x="284924" y="2253643"/>
                      <a:pt x="278250" y="2246392"/>
                    </a:cubicBezTo>
                    <a:cubicBezTo>
                      <a:pt x="271576" y="2239141"/>
                      <a:pt x="268238" y="2229429"/>
                      <a:pt x="269046" y="2219607"/>
                    </a:cubicBezTo>
                    <a:lnTo>
                      <a:pt x="336427" y="1411111"/>
                    </a:lnTo>
                    <a:lnTo>
                      <a:pt x="399433" y="969997"/>
                    </a:lnTo>
                    <a:close/>
                  </a:path>
                </a:pathLst>
              </a:custGeom>
              <a:solidFill>
                <a:srgbClr val="969696"/>
              </a:solidFill>
            </p:spPr>
            <p:txBody>
              <a:bodyPr/>
              <a:lstStyle/>
              <a:p>
                <a:endParaRPr lang="en-US"/>
              </a:p>
            </p:txBody>
          </p:sp>
        </p:grpSp>
      </p:grpSp>
      <p:sp>
        <p:nvSpPr>
          <p:cNvPr id="12" name="TextBox 12"/>
          <p:cNvSpPr txBox="1"/>
          <p:nvPr/>
        </p:nvSpPr>
        <p:spPr>
          <a:xfrm>
            <a:off x="11666809"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3" name="TextBox 13"/>
          <p:cNvSpPr txBox="1"/>
          <p:nvPr/>
        </p:nvSpPr>
        <p:spPr>
          <a:xfrm>
            <a:off x="3851323"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4" name="AutoShape 14"/>
          <p:cNvSpPr/>
          <p:nvPr/>
        </p:nvSpPr>
        <p:spPr>
          <a:xfrm rot="-4500000">
            <a:off x="6618921" y="6168176"/>
            <a:ext cx="4015841" cy="0"/>
          </a:xfrm>
          <a:prstGeom prst="line">
            <a:avLst/>
          </a:prstGeom>
          <a:ln w="9525" cap="rnd">
            <a:solidFill>
              <a:srgbClr val="4B2E83"/>
            </a:solidFill>
            <a:prstDash val="solid"/>
            <a:headEnd type="none" w="sm" len="sm"/>
            <a:tailEnd type="none" w="sm" len="sm"/>
          </a:ln>
        </p:spPr>
        <p:txBody>
          <a:bodyPr/>
          <a:lstStyle/>
          <a:p>
            <a:endParaRPr lang="en-US"/>
          </a:p>
        </p:txBody>
      </p:sp>
      <p:sp>
        <p:nvSpPr>
          <p:cNvPr id="15" name="AutoShape 15"/>
          <p:cNvSpPr/>
          <p:nvPr/>
        </p:nvSpPr>
        <p:spPr>
          <a:xfrm>
            <a:off x="2819418" y="1606232"/>
            <a:ext cx="4514587" cy="560935"/>
          </a:xfrm>
          <a:prstGeom prst="rect">
            <a:avLst/>
          </a:prstGeom>
          <a:solidFill>
            <a:srgbClr val="B7A57A"/>
          </a:solidFill>
        </p:spPr>
        <p:txBody>
          <a:bodyPr/>
          <a:lstStyle/>
          <a:p>
            <a:endParaRPr lang="en-US"/>
          </a:p>
        </p:txBody>
      </p:sp>
      <p:sp>
        <p:nvSpPr>
          <p:cNvPr id="16" name="TextBox 16"/>
          <p:cNvSpPr txBox="1"/>
          <p:nvPr/>
        </p:nvSpPr>
        <p:spPr>
          <a:xfrm>
            <a:off x="350422" y="1166408"/>
            <a:ext cx="17530006" cy="1000760"/>
          </a:xfrm>
          <a:prstGeom prst="rect">
            <a:avLst/>
          </a:prstGeom>
        </p:spPr>
        <p:txBody>
          <a:bodyPr lIns="0" tIns="0" rIns="0" bIns="0" rtlCol="0" anchor="t">
            <a:spAutoFit/>
          </a:bodyPr>
          <a:lstStyle/>
          <a:p>
            <a:pPr algn="ctr">
              <a:lnSpc>
                <a:spcPts val="7599"/>
              </a:lnSpc>
            </a:pPr>
            <a:r>
              <a:rPr lang="en-US" sz="7599" dirty="0">
                <a:solidFill>
                  <a:srgbClr val="4B2E83"/>
                </a:solidFill>
                <a:latin typeface="Encode Sans Black" pitchFamily="2" charset="0"/>
              </a:rPr>
              <a:t>ENCODE SANS HEADING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302625" y="6770370"/>
            <a:ext cx="333375" cy="333375"/>
            <a:chOff x="0" y="0"/>
            <a:chExt cx="444500" cy="444500"/>
          </a:xfrm>
        </p:grpSpPr>
        <p:grpSp>
          <p:nvGrpSpPr>
            <p:cNvPr id="3" name="Group 3"/>
            <p:cNvGrpSpPr/>
            <p:nvPr/>
          </p:nvGrpSpPr>
          <p:grpSpPr>
            <a:xfrm>
              <a:off x="0" y="0"/>
              <a:ext cx="444500" cy="4445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5" name="TextBox 5"/>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6" name="Group 6"/>
          <p:cNvGrpSpPr/>
          <p:nvPr/>
        </p:nvGrpSpPr>
        <p:grpSpPr>
          <a:xfrm>
            <a:off x="11377250" y="6770370"/>
            <a:ext cx="333375" cy="333375"/>
            <a:chOff x="0" y="0"/>
            <a:chExt cx="444500" cy="444500"/>
          </a:xfrm>
        </p:grpSpPr>
        <p:grpSp>
          <p:nvGrpSpPr>
            <p:cNvPr id="7" name="Group 7"/>
            <p:cNvGrpSpPr/>
            <p:nvPr/>
          </p:nvGrpSpPr>
          <p:grpSpPr>
            <a:xfrm>
              <a:off x="0" y="0"/>
              <a:ext cx="444500" cy="444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9" name="TextBox 9"/>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grpSp>
        <p:nvGrpSpPr>
          <p:cNvPr id="10" name="Group 10"/>
          <p:cNvGrpSpPr/>
          <p:nvPr/>
        </p:nvGrpSpPr>
        <p:grpSpPr>
          <a:xfrm>
            <a:off x="14353450" y="6770370"/>
            <a:ext cx="333375" cy="333375"/>
            <a:chOff x="0" y="0"/>
            <a:chExt cx="444500" cy="444500"/>
          </a:xfrm>
        </p:grpSpPr>
        <p:grpSp>
          <p:nvGrpSpPr>
            <p:cNvPr id="11" name="Group 11"/>
            <p:cNvGrpSpPr/>
            <p:nvPr/>
          </p:nvGrpSpPr>
          <p:grpSpPr>
            <a:xfrm>
              <a:off x="0" y="0"/>
              <a:ext cx="444500" cy="444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3" name="TextBox 13"/>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3</a:t>
              </a:r>
            </a:p>
          </p:txBody>
        </p:sp>
      </p:grpSp>
      <p:sp>
        <p:nvSpPr>
          <p:cNvPr id="14" name="AutoShape 14"/>
          <p:cNvSpPr/>
          <p:nvPr/>
        </p:nvSpPr>
        <p:spPr>
          <a:xfrm>
            <a:off x="-1" y="0"/>
            <a:ext cx="6728811" cy="10296525"/>
          </a:xfrm>
          <a:prstGeom prst="rect">
            <a:avLst/>
          </a:prstGeom>
          <a:solidFill>
            <a:srgbClr val="FFFFFF"/>
          </a:solidFill>
        </p:spPr>
        <p:txBody>
          <a:bodyPr/>
          <a:lstStyle/>
          <a:p>
            <a:endParaRPr lang="en-US"/>
          </a:p>
        </p:txBody>
      </p:sp>
      <p:grpSp>
        <p:nvGrpSpPr>
          <p:cNvPr id="15" name="Group 15"/>
          <p:cNvGrpSpPr/>
          <p:nvPr/>
        </p:nvGrpSpPr>
        <p:grpSpPr>
          <a:xfrm>
            <a:off x="0" y="0"/>
            <a:ext cx="6614474" cy="10287000"/>
            <a:chOff x="0" y="0"/>
            <a:chExt cx="8819299" cy="13716000"/>
          </a:xfrm>
        </p:grpSpPr>
        <p:pic>
          <p:nvPicPr>
            <p:cNvPr id="16" name="Picture 16"/>
            <p:cNvPicPr>
              <a:picLocks noChangeAspect="1"/>
            </p:cNvPicPr>
            <p:nvPr/>
          </p:nvPicPr>
          <p:blipFill>
            <a:blip r:embed="rId2"/>
            <a:srcRect t="34964" b="3978"/>
            <a:stretch>
              <a:fillRect/>
            </a:stretch>
          </p:blipFill>
          <p:spPr>
            <a:xfrm>
              <a:off x="0" y="0"/>
              <a:ext cx="8819299" cy="4487333"/>
            </a:xfrm>
            <a:prstGeom prst="rect">
              <a:avLst/>
            </a:prstGeom>
          </p:spPr>
        </p:pic>
        <p:pic>
          <p:nvPicPr>
            <p:cNvPr id="17" name="Picture 17"/>
            <p:cNvPicPr>
              <a:picLocks noChangeAspect="1"/>
            </p:cNvPicPr>
            <p:nvPr/>
          </p:nvPicPr>
          <p:blipFill>
            <a:blip r:embed="rId3"/>
            <a:srcRect b="23774"/>
            <a:stretch>
              <a:fillRect/>
            </a:stretch>
          </p:blipFill>
          <p:spPr>
            <a:xfrm>
              <a:off x="0" y="4614333"/>
              <a:ext cx="8819299" cy="4487333"/>
            </a:xfrm>
            <a:prstGeom prst="rect">
              <a:avLst/>
            </a:prstGeom>
          </p:spPr>
        </p:pic>
        <p:pic>
          <p:nvPicPr>
            <p:cNvPr id="18" name="Picture 18"/>
            <p:cNvPicPr>
              <a:picLocks noChangeAspect="1"/>
            </p:cNvPicPr>
            <p:nvPr/>
          </p:nvPicPr>
          <p:blipFill>
            <a:blip r:embed="rId4"/>
            <a:srcRect b="23738"/>
            <a:stretch>
              <a:fillRect/>
            </a:stretch>
          </p:blipFill>
          <p:spPr>
            <a:xfrm>
              <a:off x="0" y="9228667"/>
              <a:ext cx="8819299" cy="4487333"/>
            </a:xfrm>
            <a:prstGeom prst="rect">
              <a:avLst/>
            </a:prstGeom>
          </p:spPr>
        </p:pic>
      </p:grpSp>
      <p:sp>
        <p:nvSpPr>
          <p:cNvPr id="19" name="TextBox 19"/>
          <p:cNvSpPr txBox="1"/>
          <p:nvPr/>
        </p:nvSpPr>
        <p:spPr>
          <a:xfrm>
            <a:off x="8302625" y="1181100"/>
            <a:ext cx="8750300" cy="2237740"/>
          </a:xfrm>
          <a:prstGeom prst="rect">
            <a:avLst/>
          </a:prstGeom>
        </p:spPr>
        <p:txBody>
          <a:bodyPr lIns="0" tIns="0" rIns="0" bIns="0" rtlCol="0" anchor="t">
            <a:spAutoFit/>
          </a:bodyPr>
          <a:lstStyle/>
          <a:p>
            <a:pPr marL="0" lvl="0" indent="0" algn="l">
              <a:lnSpc>
                <a:spcPts val="8600"/>
              </a:lnSpc>
              <a:spcBef>
                <a:spcPct val="0"/>
              </a:spcBef>
            </a:pPr>
            <a:r>
              <a:rPr lang="en-US" sz="8600" spc="34" dirty="0">
                <a:solidFill>
                  <a:srgbClr val="FFFFFF"/>
                </a:solidFill>
                <a:latin typeface="Encode Sans Black" pitchFamily="2" charset="0"/>
              </a:rPr>
              <a:t>ENCODE SANS HEADING</a:t>
            </a:r>
          </a:p>
        </p:txBody>
      </p:sp>
      <p:sp>
        <p:nvSpPr>
          <p:cNvPr id="20" name="TextBox 20"/>
          <p:cNvSpPr txBox="1"/>
          <p:nvPr/>
        </p:nvSpPr>
        <p:spPr>
          <a:xfrm>
            <a:off x="8302625" y="4810125"/>
            <a:ext cx="8651875" cy="1137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FFFFFF"/>
                </a:solidFill>
                <a:latin typeface="Open Sans"/>
              </a:rPr>
              <a:t>Open sans body Open sans body Open sans body Open sans body Open sans body Open sans body Open sans body Open sans body Open sans body</a:t>
            </a:r>
          </a:p>
        </p:txBody>
      </p:sp>
      <p:sp>
        <p:nvSpPr>
          <p:cNvPr id="21" name="TextBox 21"/>
          <p:cNvSpPr txBox="1"/>
          <p:nvPr/>
        </p:nvSpPr>
        <p:spPr>
          <a:xfrm>
            <a:off x="8302625"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2" name="TextBox 22"/>
          <p:cNvSpPr txBox="1"/>
          <p:nvPr/>
        </p:nvSpPr>
        <p:spPr>
          <a:xfrm>
            <a:off x="113772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3" name="TextBox 23"/>
          <p:cNvSpPr txBox="1"/>
          <p:nvPr/>
        </p:nvSpPr>
        <p:spPr>
          <a:xfrm>
            <a:off x="143534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5820490" y="4371306"/>
            <a:ext cx="3745816" cy="2711986"/>
            <a:chOff x="0" y="0"/>
            <a:chExt cx="4994421" cy="3615982"/>
          </a:xfrm>
        </p:grpSpPr>
        <p:pic>
          <p:nvPicPr>
            <p:cNvPr id="3" name="Picture 3"/>
            <p:cNvPicPr>
              <a:picLocks noChangeAspect="1"/>
            </p:cNvPicPr>
            <p:nvPr/>
          </p:nvPicPr>
          <p:blipFill>
            <a:blip r:embed="rId2"/>
            <a:srcRect t="13799" b="13799"/>
            <a:stretch>
              <a:fillRect/>
            </a:stretch>
          </p:blipFill>
          <p:spPr>
            <a:xfrm>
              <a:off x="0" y="0"/>
              <a:ext cx="4994421" cy="3615982"/>
            </a:xfrm>
            <a:prstGeom prst="rect">
              <a:avLst/>
            </a:prstGeom>
          </p:spPr>
        </p:pic>
      </p:grpSp>
      <p:grpSp>
        <p:nvGrpSpPr>
          <p:cNvPr id="4" name="Group 4"/>
          <p:cNvGrpSpPr/>
          <p:nvPr/>
        </p:nvGrpSpPr>
        <p:grpSpPr>
          <a:xfrm>
            <a:off x="9785684" y="4371306"/>
            <a:ext cx="3745816" cy="2711986"/>
            <a:chOff x="0" y="0"/>
            <a:chExt cx="4994421" cy="3615982"/>
          </a:xfrm>
        </p:grpSpPr>
        <p:pic>
          <p:nvPicPr>
            <p:cNvPr id="5" name="Picture 5"/>
            <p:cNvPicPr>
              <a:picLocks noChangeAspect="1"/>
            </p:cNvPicPr>
            <p:nvPr/>
          </p:nvPicPr>
          <p:blipFill>
            <a:blip r:embed="rId3"/>
            <a:srcRect l="3945" r="3945"/>
            <a:stretch>
              <a:fillRect/>
            </a:stretch>
          </p:blipFill>
          <p:spPr>
            <a:xfrm>
              <a:off x="0" y="0"/>
              <a:ext cx="4994421" cy="3615982"/>
            </a:xfrm>
            <a:prstGeom prst="rect">
              <a:avLst/>
            </a:prstGeom>
          </p:spPr>
        </p:pic>
      </p:grpSp>
      <p:grpSp>
        <p:nvGrpSpPr>
          <p:cNvPr id="6" name="Group 6"/>
          <p:cNvGrpSpPr/>
          <p:nvPr/>
        </p:nvGrpSpPr>
        <p:grpSpPr>
          <a:xfrm>
            <a:off x="13750878" y="4371306"/>
            <a:ext cx="3745816" cy="2711986"/>
            <a:chOff x="0" y="0"/>
            <a:chExt cx="4994421" cy="3615982"/>
          </a:xfrm>
        </p:grpSpPr>
        <p:pic>
          <p:nvPicPr>
            <p:cNvPr id="7" name="Picture 7"/>
            <p:cNvPicPr>
              <a:picLocks noChangeAspect="1"/>
            </p:cNvPicPr>
            <p:nvPr/>
          </p:nvPicPr>
          <p:blipFill>
            <a:blip r:embed="rId4"/>
            <a:srcRect l="3959" r="3959"/>
            <a:stretch>
              <a:fillRect/>
            </a:stretch>
          </p:blipFill>
          <p:spPr>
            <a:xfrm>
              <a:off x="0" y="0"/>
              <a:ext cx="4994421" cy="3615982"/>
            </a:xfrm>
            <a:prstGeom prst="rect">
              <a:avLst/>
            </a:prstGeom>
          </p:spPr>
        </p:pic>
      </p:grpSp>
      <p:sp>
        <p:nvSpPr>
          <p:cNvPr id="8" name="TextBox 8"/>
          <p:cNvSpPr txBox="1"/>
          <p:nvPr/>
        </p:nvSpPr>
        <p:spPr>
          <a:xfrm>
            <a:off x="1472604" y="1181100"/>
            <a:ext cx="14946442" cy="1090042"/>
          </a:xfrm>
          <a:prstGeom prst="rect">
            <a:avLst/>
          </a:prstGeom>
        </p:spPr>
        <p:txBody>
          <a:bodyPr lIns="0" tIns="0" rIns="0" bIns="0" rtlCol="0" anchor="t">
            <a:spAutoFit/>
          </a:bodyPr>
          <a:lstStyle/>
          <a:p>
            <a:pPr marL="0" lvl="0" indent="0" algn="l">
              <a:lnSpc>
                <a:spcPts val="8500"/>
              </a:lnSpc>
              <a:spcBef>
                <a:spcPct val="0"/>
              </a:spcBef>
            </a:pPr>
            <a:r>
              <a:rPr lang="en-US" sz="8500" spc="34" dirty="0">
                <a:solidFill>
                  <a:srgbClr val="B7A57A"/>
                </a:solidFill>
                <a:latin typeface="Encode Sans Black" pitchFamily="2" charset="0"/>
              </a:rPr>
              <a:t>ENCODE SANS HEADING</a:t>
            </a:r>
          </a:p>
        </p:txBody>
      </p:sp>
      <p:sp>
        <p:nvSpPr>
          <p:cNvPr id="9" name="TextBox 9"/>
          <p:cNvSpPr txBox="1"/>
          <p:nvPr/>
        </p:nvSpPr>
        <p:spPr>
          <a:xfrm>
            <a:off x="1097954" y="4361781"/>
            <a:ext cx="3280710" cy="2280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000000"/>
                </a:solidFill>
                <a:latin typeface="Open Sans"/>
              </a:rPr>
              <a:t>Open sans body Open sans body Open sans body Open sans body Open sans body Open sans body Open sans body Open sans body</a:t>
            </a:r>
          </a:p>
        </p:txBody>
      </p:sp>
      <p:grpSp>
        <p:nvGrpSpPr>
          <p:cNvPr id="10" name="Group 10"/>
          <p:cNvGrpSpPr/>
          <p:nvPr/>
        </p:nvGrpSpPr>
        <p:grpSpPr>
          <a:xfrm>
            <a:off x="5820490" y="7535595"/>
            <a:ext cx="3745816" cy="1631637"/>
            <a:chOff x="0" y="-57151"/>
            <a:chExt cx="4994421" cy="2175516"/>
          </a:xfrm>
        </p:grpSpPr>
        <p:sp>
          <p:nvSpPr>
            <p:cNvPr id="11" name="TextBox 11"/>
            <p:cNvSpPr txBox="1"/>
            <p:nvPr/>
          </p:nvSpPr>
          <p:spPr>
            <a:xfrm>
              <a:off x="0" y="-57151"/>
              <a:ext cx="4994421" cy="449611"/>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2" name="TextBox 12"/>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a:t>
              </a:r>
            </a:p>
          </p:txBody>
        </p:sp>
      </p:grpSp>
      <p:grpSp>
        <p:nvGrpSpPr>
          <p:cNvPr id="13" name="Group 13"/>
          <p:cNvGrpSpPr/>
          <p:nvPr/>
        </p:nvGrpSpPr>
        <p:grpSpPr>
          <a:xfrm>
            <a:off x="9785684" y="7535595"/>
            <a:ext cx="3745816" cy="1631637"/>
            <a:chOff x="0" y="-57151"/>
            <a:chExt cx="4994421" cy="2175516"/>
          </a:xfrm>
        </p:grpSpPr>
        <p:sp>
          <p:nvSpPr>
            <p:cNvPr id="14" name="TextBox 14"/>
            <p:cNvSpPr txBox="1"/>
            <p:nvPr/>
          </p:nvSpPr>
          <p:spPr>
            <a:xfrm>
              <a:off x="0" y="-57151"/>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5" name="TextBox 15"/>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 </a:t>
              </a:r>
            </a:p>
          </p:txBody>
        </p:sp>
      </p:grpSp>
      <p:grpSp>
        <p:nvGrpSpPr>
          <p:cNvPr id="16" name="Group 16"/>
          <p:cNvGrpSpPr/>
          <p:nvPr/>
        </p:nvGrpSpPr>
        <p:grpSpPr>
          <a:xfrm>
            <a:off x="13750878" y="7535595"/>
            <a:ext cx="3745816" cy="1654234"/>
            <a:chOff x="0" y="-57150"/>
            <a:chExt cx="4994421" cy="2205645"/>
          </a:xfrm>
        </p:grpSpPr>
        <p:sp>
          <p:nvSpPr>
            <p:cNvPr id="17" name="TextBox 17"/>
            <p:cNvSpPr txBox="1"/>
            <p:nvPr/>
          </p:nvSpPr>
          <p:spPr>
            <a:xfrm>
              <a:off x="0" y="-57150"/>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8" name="TextBox 18"/>
            <p:cNvSpPr txBox="1"/>
            <p:nvPr/>
          </p:nvSpPr>
          <p:spPr>
            <a:xfrm>
              <a:off x="0" y="893451"/>
              <a:ext cx="4994421" cy="1255044"/>
            </a:xfrm>
            <a:prstGeom prst="rect">
              <a:avLst/>
            </a:prstGeom>
          </p:spPr>
          <p:txBody>
            <a:bodyPr lIns="0" tIns="0" rIns="0" bIns="0" rtlCol="0" anchor="t">
              <a:spAutoFit/>
            </a:bodyPr>
            <a:lstStyle/>
            <a:p>
              <a:pPr marL="0" lvl="0" indent="0" algn="l">
                <a:lnSpc>
                  <a:spcPts val="2520"/>
                </a:lnSpc>
                <a:spcBef>
                  <a:spcPct val="0"/>
                </a:spcBef>
              </a:pPr>
              <a:r>
                <a:rPr lang="en-US" dirty="0">
                  <a:solidFill>
                    <a:srgbClr val="000000"/>
                  </a:solidFill>
                  <a:latin typeface="Open Sans"/>
                </a:rPr>
                <a:t>Open sans body Open sans body  Open sans body Open sans body  Open sans body  Open sans body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075" y="2274224"/>
            <a:ext cx="5255480" cy="758005"/>
          </a:xfrm>
          <a:prstGeom prst="rect">
            <a:avLst/>
          </a:prstGeom>
          <a:solidFill>
            <a:srgbClr val="FFFFFF"/>
          </a:solidFill>
        </p:spPr>
        <p:txBody>
          <a:bodyPr/>
          <a:lstStyle/>
          <a:p>
            <a:endParaRPr lang="en-US"/>
          </a:p>
        </p:txBody>
      </p:sp>
      <p:sp>
        <p:nvSpPr>
          <p:cNvPr id="3" name="AutoShape 3"/>
          <p:cNvSpPr/>
          <p:nvPr/>
        </p:nvSpPr>
        <p:spPr>
          <a:xfrm>
            <a:off x="1347979" y="6642746"/>
            <a:ext cx="6980811" cy="0"/>
          </a:xfrm>
          <a:prstGeom prst="line">
            <a:avLst/>
          </a:prstGeom>
          <a:ln w="9525" cap="rnd">
            <a:solidFill>
              <a:srgbClr val="4B2E83"/>
            </a:solidFill>
            <a:prstDash val="solid"/>
            <a:headEnd type="none" w="sm" len="sm"/>
            <a:tailEnd type="none" w="sm" len="sm"/>
          </a:ln>
        </p:spPr>
        <p:txBody>
          <a:bodyPr/>
          <a:lstStyle/>
          <a:p>
            <a:endParaRPr lang="en-US"/>
          </a:p>
        </p:txBody>
      </p:sp>
      <p:grpSp>
        <p:nvGrpSpPr>
          <p:cNvPr id="4" name="Group 4"/>
          <p:cNvGrpSpPr/>
          <p:nvPr/>
        </p:nvGrpSpPr>
        <p:grpSpPr>
          <a:xfrm>
            <a:off x="1219200" y="1849473"/>
            <a:ext cx="9647901" cy="1871222"/>
            <a:chOff x="0" y="161925"/>
            <a:chExt cx="12863868" cy="2494962"/>
          </a:xfrm>
        </p:grpSpPr>
        <p:sp>
          <p:nvSpPr>
            <p:cNvPr id="5" name="TextBox 5"/>
            <p:cNvSpPr txBox="1"/>
            <p:nvPr/>
          </p:nvSpPr>
          <p:spPr>
            <a:xfrm>
              <a:off x="0" y="161925"/>
              <a:ext cx="12791576" cy="1453389"/>
            </a:xfrm>
            <a:prstGeom prst="rect">
              <a:avLst/>
            </a:prstGeom>
          </p:spPr>
          <p:txBody>
            <a:bodyPr lIns="0" tIns="0" rIns="0" bIns="0" rtlCol="0" anchor="t">
              <a:spAutoFit/>
            </a:bodyPr>
            <a:lstStyle/>
            <a:p>
              <a:pPr marL="0" lvl="0" indent="0" algn="l">
                <a:lnSpc>
                  <a:spcPts val="8499"/>
                </a:lnSpc>
                <a:spcBef>
                  <a:spcPct val="0"/>
                </a:spcBef>
              </a:pPr>
              <a:r>
                <a:rPr lang="en-US" sz="8499" spc="33" dirty="0">
                  <a:solidFill>
                    <a:srgbClr val="4B2E83"/>
                  </a:solidFill>
                  <a:latin typeface="Encode Sans Black" pitchFamily="2" charset="0"/>
                </a:rPr>
                <a:t>ENCODE SANS</a:t>
              </a:r>
            </a:p>
          </p:txBody>
        </p:sp>
        <p:sp>
          <p:nvSpPr>
            <p:cNvPr id="6" name="TextBox 6"/>
            <p:cNvSpPr txBox="1"/>
            <p:nvPr/>
          </p:nvSpPr>
          <p:spPr>
            <a:xfrm>
              <a:off x="0" y="2108275"/>
              <a:ext cx="12863868" cy="548612"/>
            </a:xfrm>
            <a:prstGeom prst="rect">
              <a:avLst/>
            </a:prstGeom>
          </p:spPr>
          <p:txBody>
            <a:bodyPr lIns="0" tIns="0" rIns="0" bIns="0" rtlCol="0" anchor="t">
              <a:spAutoFit/>
            </a:bodyPr>
            <a:lstStyle/>
            <a:p>
              <a:pPr marL="0" lvl="0" indent="0" algn="l">
                <a:lnSpc>
                  <a:spcPts val="3374"/>
                </a:lnSpc>
                <a:spcBef>
                  <a:spcPct val="0"/>
                </a:spcBef>
              </a:pPr>
              <a:r>
                <a:rPr lang="en-US" sz="2699" spc="-53" dirty="0">
                  <a:solidFill>
                    <a:srgbClr val="FFFFFF"/>
                  </a:solidFill>
                  <a:latin typeface="Uni Sans Book" panose="00000500000000000000" charset="0"/>
                  <a:cs typeface="Uni Sans" panose="020B0604020202020204" charset="0"/>
                </a:rPr>
                <a:t>UNI SANS SUBHEADING</a:t>
              </a:r>
            </a:p>
          </p:txBody>
        </p:sp>
      </p:grpSp>
      <p:grpSp>
        <p:nvGrpSpPr>
          <p:cNvPr id="7" name="Group 7"/>
          <p:cNvGrpSpPr>
            <a:grpSpLocks noChangeAspect="1"/>
          </p:cNvGrpSpPr>
          <p:nvPr/>
        </p:nvGrpSpPr>
        <p:grpSpPr>
          <a:xfrm rot="-368313">
            <a:off x="11255141" y="6824291"/>
            <a:ext cx="6725526" cy="4624666"/>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t="-4535" b="-4535"/>
              </a:stretch>
            </a:blipFill>
          </p:spPr>
          <p:txBody>
            <a:bodyPr/>
            <a:lstStyle/>
            <a:p>
              <a:endParaRPr lang="en-US"/>
            </a:p>
          </p:txBody>
        </p:sp>
      </p:grpSp>
      <p:grpSp>
        <p:nvGrpSpPr>
          <p:cNvPr id="9" name="Group 9"/>
          <p:cNvGrpSpPr>
            <a:grpSpLocks noChangeAspect="1"/>
          </p:cNvGrpSpPr>
          <p:nvPr/>
        </p:nvGrpSpPr>
        <p:grpSpPr>
          <a:xfrm rot="-368313">
            <a:off x="10828957" y="2822271"/>
            <a:ext cx="6725526" cy="4624666"/>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t="-10967" b="-10967"/>
              </a:stretch>
            </a:blipFill>
          </p:spPr>
          <p:txBody>
            <a:bodyPr/>
            <a:lstStyle/>
            <a:p>
              <a:endParaRPr lang="en-US"/>
            </a:p>
          </p:txBody>
        </p:sp>
      </p:grpSp>
      <p:grpSp>
        <p:nvGrpSpPr>
          <p:cNvPr id="11" name="Group 11"/>
          <p:cNvGrpSpPr>
            <a:grpSpLocks noChangeAspect="1"/>
          </p:cNvGrpSpPr>
          <p:nvPr/>
        </p:nvGrpSpPr>
        <p:grpSpPr>
          <a:xfrm rot="-368313">
            <a:off x="10406733" y="-1161957"/>
            <a:ext cx="6725526" cy="4624666"/>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t="-4535" b="-4535"/>
              </a:stretch>
            </a:blipFill>
          </p:spPr>
          <p:txBody>
            <a:bodyPr/>
            <a:lstStyle/>
            <a:p>
              <a:endParaRPr lang="en-US"/>
            </a:p>
          </p:txBody>
        </p:sp>
      </p:grpSp>
      <p:sp>
        <p:nvSpPr>
          <p:cNvPr id="13" name="TextBox 13"/>
          <p:cNvSpPr txBox="1"/>
          <p:nvPr/>
        </p:nvSpPr>
        <p:spPr>
          <a:xfrm>
            <a:off x="1347979"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body Open sans body Open sans body Open sans body Open sans body Open sans body Open sans body Open sans body Open sans body Open sans body</a:t>
            </a:r>
          </a:p>
        </p:txBody>
      </p:sp>
      <p:sp>
        <p:nvSpPr>
          <p:cNvPr id="14" name="TextBox 14"/>
          <p:cNvSpPr txBox="1"/>
          <p:nvPr/>
        </p:nvSpPr>
        <p:spPr>
          <a:xfrm>
            <a:off x="4838384"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Open Sans"/>
              </a:rPr>
              <a:t>Open sans body Open sans body Open sans body Open sans body Open sans body Open sans body Open sans body Open sans body Open sans body Open sans body</a:t>
            </a:r>
          </a:p>
        </p:txBody>
      </p:sp>
      <p:pic>
        <p:nvPicPr>
          <p:cNvPr id="15" name="Picture 15"/>
          <p:cNvPicPr>
            <a:picLocks noChangeAspect="1"/>
          </p:cNvPicPr>
          <p:nvPr/>
        </p:nvPicPr>
        <p:blipFill>
          <a:blip r:embed="rId6"/>
          <a:srcRect/>
          <a:stretch>
            <a:fillRect/>
          </a:stretch>
        </p:blipFill>
        <p:spPr>
          <a:xfrm>
            <a:off x="14279221" y="6477958"/>
            <a:ext cx="5750608" cy="57506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23" r="4346"/>
          <a:stretch>
            <a:fillRect/>
          </a:stretch>
        </p:blipFill>
        <p:spPr>
          <a:xfrm>
            <a:off x="7902070" y="3078446"/>
            <a:ext cx="9357230" cy="6222558"/>
          </a:xfrm>
          <a:prstGeom prst="rect">
            <a:avLst/>
          </a:prstGeom>
        </p:spPr>
      </p:pic>
      <p:sp>
        <p:nvSpPr>
          <p:cNvPr id="3" name="AutoShape 3"/>
          <p:cNvSpPr/>
          <p:nvPr/>
        </p:nvSpPr>
        <p:spPr>
          <a:xfrm>
            <a:off x="15112074" y="1028700"/>
            <a:ext cx="2147226" cy="151613"/>
          </a:xfrm>
          <a:prstGeom prst="rect">
            <a:avLst/>
          </a:prstGeom>
          <a:solidFill>
            <a:srgbClr val="4B2E83"/>
          </a:solidFill>
        </p:spPr>
        <p:txBody>
          <a:bodyPr/>
          <a:lstStyle/>
          <a:p>
            <a:endParaRPr lang="en-US"/>
          </a:p>
        </p:txBody>
      </p:sp>
      <p:pic>
        <p:nvPicPr>
          <p:cNvPr id="4" name="Picture 4"/>
          <p:cNvPicPr>
            <a:picLocks noChangeAspect="1"/>
          </p:cNvPicPr>
          <p:nvPr/>
        </p:nvPicPr>
        <p:blipFill>
          <a:blip r:embed="rId3"/>
          <a:srcRect/>
          <a:stretch>
            <a:fillRect/>
          </a:stretch>
        </p:blipFill>
        <p:spPr>
          <a:xfrm>
            <a:off x="-123825" y="9156328"/>
            <a:ext cx="6303083" cy="1016372"/>
          </a:xfrm>
          <a:prstGeom prst="rect">
            <a:avLst/>
          </a:prstGeom>
        </p:spPr>
      </p:pic>
      <p:sp>
        <p:nvSpPr>
          <p:cNvPr id="5" name="TextBox 5"/>
          <p:cNvSpPr txBox="1"/>
          <p:nvPr/>
        </p:nvSpPr>
        <p:spPr>
          <a:xfrm>
            <a:off x="1028700" y="1209675"/>
            <a:ext cx="11750492" cy="2606675"/>
          </a:xfrm>
          <a:prstGeom prst="rect">
            <a:avLst/>
          </a:prstGeom>
        </p:spPr>
        <p:txBody>
          <a:bodyPr lIns="0" tIns="0" rIns="0" bIns="0" rtlCol="0" anchor="t">
            <a:spAutoFit/>
          </a:bodyPr>
          <a:lstStyle/>
          <a:p>
            <a:pPr>
              <a:lnSpc>
                <a:spcPts val="10000"/>
              </a:lnSpc>
            </a:pPr>
            <a:r>
              <a:rPr lang="en-US" sz="10000" spc="40" dirty="0">
                <a:solidFill>
                  <a:srgbClr val="FFFFFF"/>
                </a:solidFill>
                <a:latin typeface="Encode Sans Black" pitchFamily="2" charset="0"/>
              </a:rPr>
              <a:t>ENCODE SANS HEADING</a:t>
            </a:r>
          </a:p>
        </p:txBody>
      </p:sp>
      <p:sp>
        <p:nvSpPr>
          <p:cNvPr id="6" name="TextBox 6"/>
          <p:cNvSpPr txBox="1"/>
          <p:nvPr/>
        </p:nvSpPr>
        <p:spPr>
          <a:xfrm>
            <a:off x="1028700" y="4605020"/>
            <a:ext cx="5150558" cy="462691"/>
          </a:xfrm>
          <a:prstGeom prst="rect">
            <a:avLst/>
          </a:prstGeom>
        </p:spPr>
        <p:txBody>
          <a:bodyPr lIns="0" tIns="0" rIns="0" bIns="0" rtlCol="0" anchor="t">
            <a:spAutoFit/>
          </a:bodyPr>
          <a:lstStyle/>
          <a:p>
            <a:pPr>
              <a:lnSpc>
                <a:spcPts val="3919"/>
              </a:lnSpc>
            </a:pPr>
            <a:r>
              <a:rPr lang="en-US" sz="2800" dirty="0">
                <a:solidFill>
                  <a:srgbClr val="FFFFFF"/>
                </a:solidFill>
                <a:latin typeface="Uni Sans Book" panose="00000500000000000000" charset="0"/>
              </a:rPr>
              <a:t>UNI SANS SUBHEADING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rot="-5400000">
            <a:off x="-1371917" y="4682172"/>
            <a:ext cx="6938645" cy="2213610"/>
          </a:xfrm>
          <a:prstGeom prst="rect">
            <a:avLst/>
          </a:prstGeom>
        </p:spPr>
        <p:txBody>
          <a:bodyPr lIns="0" tIns="0" rIns="0" bIns="0" rtlCol="0" anchor="t">
            <a:spAutoFit/>
          </a:bodyPr>
          <a:lstStyle/>
          <a:p>
            <a:pPr>
              <a:lnSpc>
                <a:spcPts val="8819"/>
              </a:lnSpc>
            </a:pPr>
            <a:r>
              <a:rPr lang="en-US" sz="7000" spc="63" dirty="0">
                <a:solidFill>
                  <a:srgbClr val="B7A57A"/>
                </a:solidFill>
                <a:latin typeface="Encode Sans Black" pitchFamily="2" charset="0"/>
              </a:rPr>
              <a:t>ENCODE </a:t>
            </a:r>
          </a:p>
          <a:p>
            <a:pPr>
              <a:lnSpc>
                <a:spcPts val="8820"/>
              </a:lnSpc>
            </a:pPr>
            <a:r>
              <a:rPr lang="en-US" sz="7000" spc="63" dirty="0">
                <a:solidFill>
                  <a:srgbClr val="B7A57A"/>
                </a:solidFill>
                <a:latin typeface="Encode Sans Black" pitchFamily="2" charset="0"/>
              </a:rPr>
              <a:t>SANS</a:t>
            </a:r>
          </a:p>
        </p:txBody>
      </p:sp>
      <p:pic>
        <p:nvPicPr>
          <p:cNvPr id="3" name="Picture 3"/>
          <p:cNvPicPr>
            <a:picLocks noChangeAspect="1"/>
          </p:cNvPicPr>
          <p:nvPr/>
        </p:nvPicPr>
        <p:blipFill>
          <a:blip r:embed="rId2"/>
          <a:srcRect l="42441" r="16366"/>
          <a:stretch>
            <a:fillRect/>
          </a:stretch>
        </p:blipFill>
        <p:spPr>
          <a:xfrm>
            <a:off x="4738821" y="1028700"/>
            <a:ext cx="5084965" cy="8229600"/>
          </a:xfrm>
          <a:prstGeom prst="rect">
            <a:avLst/>
          </a:prstGeom>
        </p:spPr>
      </p:pic>
      <p:sp>
        <p:nvSpPr>
          <p:cNvPr id="4" name="AutoShape 4"/>
          <p:cNvSpPr/>
          <p:nvPr/>
        </p:nvSpPr>
        <p:spPr>
          <a:xfrm>
            <a:off x="3665208" y="3353421"/>
            <a:ext cx="2147226" cy="151613"/>
          </a:xfrm>
          <a:prstGeom prst="rect">
            <a:avLst/>
          </a:prstGeom>
          <a:solidFill>
            <a:srgbClr val="4B2E83"/>
          </a:solidFill>
        </p:spPr>
        <p:txBody>
          <a:bodyPr/>
          <a:lstStyle/>
          <a:p>
            <a:endParaRPr lang="en-US"/>
          </a:p>
        </p:txBody>
      </p:sp>
      <p:grpSp>
        <p:nvGrpSpPr>
          <p:cNvPr id="5" name="Group 5"/>
          <p:cNvGrpSpPr/>
          <p:nvPr/>
        </p:nvGrpSpPr>
        <p:grpSpPr>
          <a:xfrm>
            <a:off x="11230025" y="1925705"/>
            <a:ext cx="5623165" cy="1788244"/>
            <a:chOff x="0" y="-85725"/>
            <a:chExt cx="7497553" cy="2384325"/>
          </a:xfrm>
        </p:grpSpPr>
        <p:sp>
          <p:nvSpPr>
            <p:cNvPr id="6" name="TextBox 6"/>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7" name="TextBox 7"/>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grpSp>
        <p:nvGrpSpPr>
          <p:cNvPr id="8" name="Group 8"/>
          <p:cNvGrpSpPr/>
          <p:nvPr/>
        </p:nvGrpSpPr>
        <p:grpSpPr>
          <a:xfrm>
            <a:off x="11230025" y="4312927"/>
            <a:ext cx="5623165" cy="1788244"/>
            <a:chOff x="0" y="-85725"/>
            <a:chExt cx="7497553" cy="2384325"/>
          </a:xfrm>
        </p:grpSpPr>
        <p:sp>
          <p:nvSpPr>
            <p:cNvPr id="9" name="TextBox 9"/>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a:t>
              </a:r>
            </a:p>
          </p:txBody>
        </p:sp>
        <p:sp>
          <p:nvSpPr>
            <p:cNvPr id="10" name="TextBox 10"/>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a:t>
              </a:r>
            </a:p>
          </p:txBody>
        </p:sp>
      </p:grpSp>
      <p:grpSp>
        <p:nvGrpSpPr>
          <p:cNvPr id="11" name="Group 11"/>
          <p:cNvGrpSpPr/>
          <p:nvPr/>
        </p:nvGrpSpPr>
        <p:grpSpPr>
          <a:xfrm>
            <a:off x="11230025" y="6700150"/>
            <a:ext cx="5623165" cy="1788244"/>
            <a:chOff x="0" y="-85725"/>
            <a:chExt cx="7497553" cy="2384325"/>
          </a:xfrm>
        </p:grpSpPr>
        <p:sp>
          <p:nvSpPr>
            <p:cNvPr id="12" name="TextBox 12"/>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13" name="TextBox 13"/>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sp>
        <p:nvSpPr>
          <p:cNvPr id="14" name="TextBox 14"/>
          <p:cNvSpPr txBox="1"/>
          <p:nvPr/>
        </p:nvSpPr>
        <p:spPr>
          <a:xfrm>
            <a:off x="1028700" y="933450"/>
            <a:ext cx="1675858" cy="1386205"/>
          </a:xfrm>
          <a:prstGeom prst="rect">
            <a:avLst/>
          </a:prstGeom>
        </p:spPr>
        <p:txBody>
          <a:bodyPr lIns="0" tIns="0" rIns="0" bIns="0" rtlCol="0" anchor="t">
            <a:spAutoFit/>
          </a:bodyPr>
          <a:lstStyle/>
          <a:p>
            <a:pPr>
              <a:lnSpc>
                <a:spcPts val="11135"/>
              </a:lnSpc>
            </a:pPr>
            <a:r>
              <a:rPr lang="en-US" sz="8500" spc="246" dirty="0">
                <a:solidFill>
                  <a:srgbClr val="B7A57A">
                    <a:alpha val="49804"/>
                  </a:srgbClr>
                </a:solidFill>
                <a:latin typeface="Open Sans" panose="020B0604020202020204" charset="0"/>
                <a:ea typeface="Open Sans" panose="020B0604020202020204" charset="0"/>
                <a:cs typeface="Open Sans" panose="020B0604020202020204" charset="0"/>
              </a:rPr>
              <a:t>01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03" r="32103"/>
          <a:stretch>
            <a:fillRect/>
          </a:stretch>
        </p:blipFill>
        <p:spPr>
          <a:xfrm>
            <a:off x="12921965" y="0"/>
            <a:ext cx="5526522" cy="10287000"/>
          </a:xfrm>
          <a:prstGeom prst="rect">
            <a:avLst/>
          </a:prstGeom>
        </p:spPr>
      </p:pic>
      <p:sp>
        <p:nvSpPr>
          <p:cNvPr id="3" name="TextBox 3"/>
          <p:cNvSpPr txBox="1"/>
          <p:nvPr/>
        </p:nvSpPr>
        <p:spPr>
          <a:xfrm>
            <a:off x="1028700" y="990600"/>
            <a:ext cx="8115300" cy="2213610"/>
          </a:xfrm>
          <a:prstGeom prst="rect">
            <a:avLst/>
          </a:prstGeom>
        </p:spPr>
        <p:txBody>
          <a:bodyPr lIns="0" tIns="0" rIns="0" bIns="0" rtlCol="0" anchor="t">
            <a:spAutoFit/>
          </a:bodyPr>
          <a:lstStyle/>
          <a:p>
            <a:pPr>
              <a:lnSpc>
                <a:spcPts val="8820"/>
              </a:lnSpc>
            </a:pPr>
            <a:r>
              <a:rPr lang="en-US" sz="7000" spc="63" dirty="0">
                <a:solidFill>
                  <a:srgbClr val="FFFFFF"/>
                </a:solidFill>
                <a:latin typeface="Encode Sans Black" pitchFamily="2" charset="0"/>
              </a:rPr>
              <a:t>ENCODE SANS HEADING</a:t>
            </a:r>
          </a:p>
        </p:txBody>
      </p:sp>
      <p:sp>
        <p:nvSpPr>
          <p:cNvPr id="4" name="AutoShape 4"/>
          <p:cNvSpPr/>
          <p:nvPr/>
        </p:nvSpPr>
        <p:spPr>
          <a:xfrm>
            <a:off x="11848352" y="1028700"/>
            <a:ext cx="2147226" cy="151613"/>
          </a:xfrm>
          <a:prstGeom prst="rect">
            <a:avLst/>
          </a:prstGeom>
          <a:solidFill>
            <a:srgbClr val="85754D"/>
          </a:solidFill>
        </p:spPr>
        <p:txBody>
          <a:bodyPr/>
          <a:lstStyle/>
          <a:p>
            <a:endParaRPr lang="en-US"/>
          </a:p>
        </p:txBody>
      </p:sp>
      <p:grpSp>
        <p:nvGrpSpPr>
          <p:cNvPr id="5" name="Group 5"/>
          <p:cNvGrpSpPr/>
          <p:nvPr/>
        </p:nvGrpSpPr>
        <p:grpSpPr>
          <a:xfrm>
            <a:off x="1028700" y="7280525"/>
            <a:ext cx="7590655" cy="1977775"/>
            <a:chOff x="0" y="-66675"/>
            <a:chExt cx="10120874" cy="2637033"/>
          </a:xfrm>
        </p:grpSpPr>
        <p:sp>
          <p:nvSpPr>
            <p:cNvPr id="6" name="TextBox 6"/>
            <p:cNvSpPr txBox="1"/>
            <p:nvPr/>
          </p:nvSpPr>
          <p:spPr>
            <a:xfrm>
              <a:off x="0" y="-66675"/>
              <a:ext cx="10120874" cy="649750"/>
            </a:xfrm>
            <a:prstGeom prst="rect">
              <a:avLst/>
            </a:prstGeom>
          </p:spPr>
          <p:txBody>
            <a:bodyPr lIns="0" tIns="0" rIns="0" bIns="0" rtlCol="0" anchor="t">
              <a:spAutoFit/>
            </a:bodyPr>
            <a:lstStyle/>
            <a:p>
              <a:pPr>
                <a:lnSpc>
                  <a:spcPts val="3840"/>
                </a:lnSpc>
              </a:pPr>
              <a:r>
                <a:rPr lang="en-US" sz="3200" spc="236" dirty="0">
                  <a:solidFill>
                    <a:srgbClr val="FFFFFF"/>
                  </a:solidFill>
                  <a:latin typeface="Uni Sans Book" panose="00000500000000000000" charset="0"/>
                </a:rPr>
                <a:t>UNI SANS SUBHEADING </a:t>
              </a:r>
            </a:p>
          </p:txBody>
        </p:sp>
        <p:sp>
          <p:nvSpPr>
            <p:cNvPr id="7" name="TextBox 7"/>
            <p:cNvSpPr txBox="1"/>
            <p:nvPr/>
          </p:nvSpPr>
          <p:spPr>
            <a:xfrm>
              <a:off x="0" y="1019688"/>
              <a:ext cx="10120874" cy="1550670"/>
            </a:xfrm>
            <a:prstGeom prst="rect">
              <a:avLst/>
            </a:prstGeom>
          </p:spPr>
          <p:txBody>
            <a:bodyPr lIns="0" tIns="0" rIns="0" bIns="0" rtlCol="0" anchor="t">
              <a:spAutoFit/>
            </a:bodyPr>
            <a:lstStyle/>
            <a:p>
              <a:pPr>
                <a:lnSpc>
                  <a:spcPts val="3150"/>
                </a:lnSpc>
              </a:pPr>
              <a:r>
                <a:rPr lang="en-US" sz="2100" spc="21" dirty="0">
                  <a:solidFill>
                    <a:srgbClr val="FFFFFF"/>
                  </a:solidFill>
                  <a:latin typeface="Open Sans"/>
                </a:rPr>
                <a:t>Open sans body Open sans body Open sans body Open sans body Open sans body Open sans body Open sans body </a:t>
              </a:r>
            </a:p>
          </p:txBody>
        </p:sp>
      </p:grpSp>
      <p:sp>
        <p:nvSpPr>
          <p:cNvPr id="8" name="TextBox 8"/>
          <p:cNvSpPr txBox="1"/>
          <p:nvPr/>
        </p:nvSpPr>
        <p:spPr>
          <a:xfrm>
            <a:off x="15583442" y="933450"/>
            <a:ext cx="1675858" cy="1386205"/>
          </a:xfrm>
          <a:prstGeom prst="rect">
            <a:avLst/>
          </a:prstGeom>
        </p:spPr>
        <p:txBody>
          <a:bodyPr lIns="0" tIns="0" rIns="0" bIns="0" rtlCol="0" anchor="t">
            <a:spAutoFit/>
          </a:bodyPr>
          <a:lstStyle/>
          <a:p>
            <a:pPr algn="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149" b="10149"/>
          <a:stretch>
            <a:fillRect/>
          </a:stretch>
        </p:blipFill>
        <p:spPr>
          <a:xfrm>
            <a:off x="1698056" y="1028700"/>
            <a:ext cx="6883813" cy="4114800"/>
          </a:xfrm>
          <a:prstGeom prst="rect">
            <a:avLst/>
          </a:prstGeom>
        </p:spPr>
      </p:pic>
      <p:pic>
        <p:nvPicPr>
          <p:cNvPr id="3" name="Picture 3"/>
          <p:cNvPicPr>
            <a:picLocks noChangeAspect="1"/>
          </p:cNvPicPr>
          <p:nvPr/>
        </p:nvPicPr>
        <p:blipFill>
          <a:blip r:embed="rId3"/>
          <a:srcRect t="3219" b="3219"/>
          <a:stretch>
            <a:fillRect/>
          </a:stretch>
        </p:blipFill>
        <p:spPr>
          <a:xfrm>
            <a:off x="9706131" y="5143500"/>
            <a:ext cx="6883813" cy="4114800"/>
          </a:xfrm>
          <a:prstGeom prst="rect">
            <a:avLst/>
          </a:prstGeom>
        </p:spPr>
      </p:pic>
      <p:sp>
        <p:nvSpPr>
          <p:cNvPr id="4" name="AutoShape 4"/>
          <p:cNvSpPr/>
          <p:nvPr/>
        </p:nvSpPr>
        <p:spPr>
          <a:xfrm>
            <a:off x="-1118526" y="1028700"/>
            <a:ext cx="2147226" cy="151613"/>
          </a:xfrm>
          <a:prstGeom prst="rect">
            <a:avLst/>
          </a:prstGeom>
          <a:solidFill>
            <a:srgbClr val="4B2E83"/>
          </a:solidFill>
        </p:spPr>
        <p:txBody>
          <a:bodyPr/>
          <a:lstStyle/>
          <a:p>
            <a:endParaRPr lang="en-US"/>
          </a:p>
        </p:txBody>
      </p:sp>
      <p:grpSp>
        <p:nvGrpSpPr>
          <p:cNvPr id="5" name="Group 5"/>
          <p:cNvGrpSpPr/>
          <p:nvPr/>
        </p:nvGrpSpPr>
        <p:grpSpPr>
          <a:xfrm>
            <a:off x="9706131" y="2229167"/>
            <a:ext cx="6883813" cy="1663860"/>
            <a:chOff x="0" y="-66675"/>
            <a:chExt cx="9178417" cy="2218481"/>
          </a:xfrm>
        </p:grpSpPr>
        <p:sp>
          <p:nvSpPr>
            <p:cNvPr id="6" name="TextBox 6"/>
            <p:cNvSpPr txBox="1"/>
            <p:nvPr/>
          </p:nvSpPr>
          <p:spPr>
            <a:xfrm>
              <a:off x="0" y="-66675"/>
              <a:ext cx="9178417" cy="649751"/>
            </a:xfrm>
            <a:prstGeom prst="rect">
              <a:avLst/>
            </a:prstGeom>
          </p:spPr>
          <p:txBody>
            <a:bodyPr lIns="0" tIns="0" rIns="0" bIns="0" rtlCol="0" anchor="t">
              <a:spAutoFit/>
            </a:bodyPr>
            <a:lstStyle/>
            <a:p>
              <a:pPr>
                <a:lnSpc>
                  <a:spcPts val="3840"/>
                </a:lnSpc>
              </a:pPr>
              <a:r>
                <a:rPr lang="en-US" sz="3200" spc="236" dirty="0">
                  <a:solidFill>
                    <a:srgbClr val="85754D"/>
                  </a:solidFill>
                  <a:latin typeface="Uni Sans Book" panose="00000500000000000000" charset="0"/>
                </a:rPr>
                <a:t>UNI SANS </a:t>
              </a:r>
            </a:p>
          </p:txBody>
        </p:sp>
        <p:sp>
          <p:nvSpPr>
            <p:cNvPr id="7" name="TextBox 7"/>
            <p:cNvSpPr txBox="1"/>
            <p:nvPr/>
          </p:nvSpPr>
          <p:spPr>
            <a:xfrm>
              <a:off x="0" y="1134536"/>
              <a:ext cx="9178417" cy="1017270"/>
            </a:xfrm>
            <a:prstGeom prst="rect">
              <a:avLst/>
            </a:prstGeom>
          </p:spPr>
          <p:txBody>
            <a:bodyPr lIns="0" tIns="0" rIns="0" bIns="0" rtlCol="0" anchor="t">
              <a:spAutoFit/>
            </a:bodyPr>
            <a:lstStyle/>
            <a:p>
              <a:pPr>
                <a:lnSpc>
                  <a:spcPts val="3150"/>
                </a:lnSpc>
              </a:pPr>
              <a:r>
                <a:rPr lang="en-US" sz="2100" spc="21" dirty="0">
                  <a:solidFill>
                    <a:srgbClr val="0C1513"/>
                  </a:solidFill>
                  <a:latin typeface="Open Sans"/>
                </a:rPr>
                <a:t>Open sans body Open sans body Open sans body Open sans body Open sans body</a:t>
              </a:r>
            </a:p>
          </p:txBody>
        </p:sp>
      </p:grpSp>
      <p:grpSp>
        <p:nvGrpSpPr>
          <p:cNvPr id="8" name="Group 8"/>
          <p:cNvGrpSpPr/>
          <p:nvPr/>
        </p:nvGrpSpPr>
        <p:grpSpPr>
          <a:xfrm>
            <a:off x="1698056" y="6343967"/>
            <a:ext cx="6883813" cy="1688560"/>
            <a:chOff x="0" y="-66675"/>
            <a:chExt cx="9178417" cy="2251414"/>
          </a:xfrm>
        </p:grpSpPr>
        <p:sp>
          <p:nvSpPr>
            <p:cNvPr id="9" name="TextBox 9"/>
            <p:cNvSpPr txBox="1"/>
            <p:nvPr/>
          </p:nvSpPr>
          <p:spPr>
            <a:xfrm>
              <a:off x="0" y="-66675"/>
              <a:ext cx="9178417" cy="649751"/>
            </a:xfrm>
            <a:prstGeom prst="rect">
              <a:avLst/>
            </a:prstGeom>
          </p:spPr>
          <p:txBody>
            <a:bodyPr lIns="0" tIns="0" rIns="0" bIns="0" rtlCol="0" anchor="t">
              <a:spAutoFit/>
            </a:bodyPr>
            <a:lstStyle/>
            <a:p>
              <a:pPr algn="r">
                <a:lnSpc>
                  <a:spcPts val="3840"/>
                </a:lnSpc>
              </a:pPr>
              <a:r>
                <a:rPr lang="en-US" sz="3200" spc="236" dirty="0">
                  <a:solidFill>
                    <a:srgbClr val="85754D"/>
                  </a:solidFill>
                  <a:latin typeface="Uni Sans Book" panose="00000500000000000000" charset="0"/>
                </a:rPr>
                <a:t>UNI SANS</a:t>
              </a:r>
            </a:p>
          </p:txBody>
        </p:sp>
        <p:sp>
          <p:nvSpPr>
            <p:cNvPr id="10" name="TextBox 10"/>
            <p:cNvSpPr txBox="1"/>
            <p:nvPr/>
          </p:nvSpPr>
          <p:spPr>
            <a:xfrm>
              <a:off x="0" y="1134536"/>
              <a:ext cx="9178417" cy="1050203"/>
            </a:xfrm>
            <a:prstGeom prst="rect">
              <a:avLst/>
            </a:prstGeom>
          </p:spPr>
          <p:txBody>
            <a:bodyPr lIns="0" tIns="0" rIns="0" bIns="0" rtlCol="0" anchor="t">
              <a:spAutoFit/>
            </a:bodyPr>
            <a:lstStyle/>
            <a:p>
              <a:pPr algn="r">
                <a:lnSpc>
                  <a:spcPts val="3150"/>
                </a:lnSpc>
              </a:pPr>
              <a:r>
                <a:rPr lang="en-US" sz="2100" spc="21" dirty="0">
                  <a:solidFill>
                    <a:srgbClr val="3B3838"/>
                  </a:solidFill>
                  <a:latin typeface="Open Sans" panose="020B0606030504020204" pitchFamily="34" charset="0"/>
                  <a:ea typeface="Open Sans" panose="020B0606030504020204" pitchFamily="34" charset="0"/>
                  <a:cs typeface="Open Sans" panose="020B0606030504020204" pitchFamily="34" charset="0"/>
                </a:rPr>
                <a:t>Open sans body Open sans body Open sans body Open sans body Open sans body</a:t>
              </a:r>
            </a:p>
          </p:txBody>
        </p:sp>
      </p:grpSp>
      <p:sp>
        <p:nvSpPr>
          <p:cNvPr id="11" name="AutoShape 11"/>
          <p:cNvSpPr/>
          <p:nvPr/>
        </p:nvSpPr>
        <p:spPr>
          <a:xfrm>
            <a:off x="17259300" y="9106687"/>
            <a:ext cx="2147226" cy="151613"/>
          </a:xfrm>
          <a:prstGeom prst="rect">
            <a:avLst/>
          </a:prstGeom>
          <a:solidFill>
            <a:srgbClr val="4B2E83"/>
          </a:solid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Agenda</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Overview</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State-Space Modeling</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FEM &amp; GVT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Wind Tunnel Testing</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Results &amp; Conclusion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Model Tuning &amp; Optimization</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a:t>
            </a:fld>
            <a:endParaRPr lang="en-US" sz="3600" dirty="0"/>
          </a:p>
        </p:txBody>
      </p:sp>
    </p:spTree>
    <p:extLst>
      <p:ext uri="{BB962C8B-B14F-4D97-AF65-F5344CB8AC3E}">
        <p14:creationId xmlns:p14="http://schemas.microsoft.com/office/powerpoint/2010/main" val="1533889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16" r="32616"/>
          <a:stretch>
            <a:fillRect/>
          </a:stretch>
        </p:blipFill>
        <p:spPr>
          <a:xfrm>
            <a:off x="1073613" y="1028700"/>
            <a:ext cx="5084965" cy="8229600"/>
          </a:xfrm>
          <a:prstGeom prst="rect">
            <a:avLst/>
          </a:prstGeom>
        </p:spPr>
      </p:pic>
      <p:sp>
        <p:nvSpPr>
          <p:cNvPr id="3" name="TextBox 3"/>
          <p:cNvSpPr txBox="1"/>
          <p:nvPr/>
        </p:nvSpPr>
        <p:spPr>
          <a:xfrm>
            <a:off x="3951829" y="3451860"/>
            <a:ext cx="4823763" cy="3345180"/>
          </a:xfrm>
          <a:prstGeom prst="rect">
            <a:avLst/>
          </a:prstGeom>
        </p:spPr>
        <p:txBody>
          <a:bodyPr lIns="0" tIns="0" rIns="0" bIns="0" rtlCol="0" anchor="t">
            <a:spAutoFit/>
          </a:bodyPr>
          <a:lstStyle/>
          <a:p>
            <a:pPr>
              <a:lnSpc>
                <a:spcPts val="8820"/>
              </a:lnSpc>
            </a:pPr>
            <a:r>
              <a:rPr lang="en-US" sz="7000" spc="63" dirty="0">
                <a:solidFill>
                  <a:srgbClr val="4B2E83"/>
                </a:solidFill>
                <a:latin typeface="Encode Sans Black" pitchFamily="2" charset="0"/>
              </a:rPr>
              <a:t>ENCODE SANS HEADING</a:t>
            </a:r>
          </a:p>
        </p:txBody>
      </p:sp>
      <p:sp>
        <p:nvSpPr>
          <p:cNvPr id="4" name="AutoShape 4"/>
          <p:cNvSpPr/>
          <p:nvPr/>
        </p:nvSpPr>
        <p:spPr>
          <a:xfrm>
            <a:off x="-497405" y="6587253"/>
            <a:ext cx="2147226" cy="151613"/>
          </a:xfrm>
          <a:prstGeom prst="rect">
            <a:avLst/>
          </a:prstGeom>
          <a:solidFill>
            <a:srgbClr val="4B2E83"/>
          </a:solidFill>
        </p:spPr>
        <p:txBody>
          <a:bodyPr/>
          <a:lstStyle/>
          <a:p>
            <a:endParaRPr lang="en-US"/>
          </a:p>
        </p:txBody>
      </p:sp>
      <p:grpSp>
        <p:nvGrpSpPr>
          <p:cNvPr id="5" name="Group 5"/>
          <p:cNvGrpSpPr/>
          <p:nvPr/>
        </p:nvGrpSpPr>
        <p:grpSpPr>
          <a:xfrm>
            <a:off x="10921080" y="1482535"/>
            <a:ext cx="5623165" cy="1442744"/>
            <a:chOff x="0" y="-85725"/>
            <a:chExt cx="7497553" cy="1923658"/>
          </a:xfrm>
        </p:grpSpPr>
        <p:sp>
          <p:nvSpPr>
            <p:cNvPr id="6" name="TextBox 6"/>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7" name="TextBox 7"/>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8" name="Group 8"/>
          <p:cNvGrpSpPr/>
          <p:nvPr/>
        </p:nvGrpSpPr>
        <p:grpSpPr>
          <a:xfrm>
            <a:off x="10921080" y="4389981"/>
            <a:ext cx="5623165" cy="1442744"/>
            <a:chOff x="0" y="-85725"/>
            <a:chExt cx="7497553" cy="1923658"/>
          </a:xfrm>
        </p:grpSpPr>
        <p:sp>
          <p:nvSpPr>
            <p:cNvPr id="9" name="TextBox 9"/>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10" name="TextBox 10"/>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11" name="Group 11"/>
          <p:cNvGrpSpPr/>
          <p:nvPr/>
        </p:nvGrpSpPr>
        <p:grpSpPr>
          <a:xfrm>
            <a:off x="10921080" y="7297428"/>
            <a:ext cx="5623165" cy="1442744"/>
            <a:chOff x="0" y="-85725"/>
            <a:chExt cx="7497553" cy="1923658"/>
          </a:xfrm>
        </p:grpSpPr>
        <p:sp>
          <p:nvSpPr>
            <p:cNvPr id="12" name="TextBox 12"/>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a:t>
              </a:r>
            </a:p>
          </p:txBody>
        </p:sp>
        <p:sp>
          <p:nvSpPr>
            <p:cNvPr id="13" name="TextBox 13"/>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a:solidFill>
                    <a:srgbClr val="3B3838"/>
                  </a:solidFill>
                  <a:latin typeface="Open Sans"/>
                </a:rPr>
                <a:t>Open sans body Open sans body Open sans body Open sans body</a:t>
              </a:r>
            </a:p>
          </p:txBody>
        </p:sp>
      </p:grpSp>
      <p:sp>
        <p:nvSpPr>
          <p:cNvPr id="14" name="TextBox 14"/>
          <p:cNvSpPr txBox="1"/>
          <p:nvPr/>
        </p:nvSpPr>
        <p:spPr>
          <a:xfrm>
            <a:off x="1073613" y="933450"/>
            <a:ext cx="1675858" cy="1386205"/>
          </a:xfrm>
          <a:prstGeom prst="rect">
            <a:avLst/>
          </a:prstGeom>
        </p:spPr>
        <p:txBody>
          <a:bodyPr lIns="0" tIns="0" rIns="0" bIns="0" rtlCol="0" anchor="t">
            <a:spAutoFit/>
          </a:bodyPr>
          <a:lstStyle/>
          <a:p>
            <a:pP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dirty="0">
                <a:solidFill>
                  <a:srgbClr val="B7A57A"/>
                </a:solidFill>
                <a:latin typeface="Encode Sans Normal"/>
              </a:rPr>
              <a:t>break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EBE5D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254" y="44895"/>
            <a:ext cx="9280254" cy="1496441"/>
          </a:xfrm>
          <a:prstGeom prst="rect">
            <a:avLst/>
          </a:prstGeom>
        </p:spPr>
      </p:pic>
      <p:pic>
        <p:nvPicPr>
          <p:cNvPr id="3" name="Picture 3"/>
          <p:cNvPicPr>
            <a:picLocks noChangeAspect="1"/>
          </p:cNvPicPr>
          <p:nvPr/>
        </p:nvPicPr>
        <p:blipFill>
          <a:blip r:embed="rId3"/>
          <a:srcRect/>
          <a:stretch>
            <a:fillRect/>
          </a:stretch>
        </p:blipFill>
        <p:spPr>
          <a:xfrm>
            <a:off x="4935146" y="4979606"/>
            <a:ext cx="4208854" cy="4219403"/>
          </a:xfrm>
          <a:prstGeom prst="rect">
            <a:avLst/>
          </a:prstGeom>
        </p:spPr>
      </p:pic>
      <p:sp>
        <p:nvSpPr>
          <p:cNvPr id="4" name="TextBox 4"/>
          <p:cNvSpPr txBox="1"/>
          <p:nvPr/>
        </p:nvSpPr>
        <p:spPr>
          <a:xfrm>
            <a:off x="1646016" y="4457700"/>
            <a:ext cx="14995969" cy="1600200"/>
          </a:xfrm>
          <a:prstGeom prst="rect">
            <a:avLst/>
          </a:prstGeom>
        </p:spPr>
        <p:txBody>
          <a:bodyPr lIns="0" tIns="0" rIns="0" bIns="0" rtlCol="0" anchor="t">
            <a:spAutoFit/>
          </a:bodyPr>
          <a:lstStyle/>
          <a:p>
            <a:pPr marL="0" lvl="0" indent="0" algn="ctr">
              <a:lnSpc>
                <a:spcPts val="12000"/>
              </a:lnSpc>
            </a:pPr>
            <a:r>
              <a:rPr lang="en-US" sz="12000" spc="48" dirty="0">
                <a:solidFill>
                  <a:srgbClr val="B7A57A"/>
                </a:solidFill>
                <a:latin typeface="Encode Sans Black" pitchFamily="2" charset="0"/>
              </a:rPr>
              <a:t>ENCODE SANS </a:t>
            </a:r>
          </a:p>
        </p:txBody>
      </p:sp>
      <p:sp>
        <p:nvSpPr>
          <p:cNvPr id="5" name="TextBox 5"/>
          <p:cNvSpPr txBox="1"/>
          <p:nvPr/>
        </p:nvSpPr>
        <p:spPr>
          <a:xfrm>
            <a:off x="10437341" y="5924550"/>
            <a:ext cx="5640859" cy="521746"/>
          </a:xfrm>
          <a:prstGeom prst="rect">
            <a:avLst/>
          </a:prstGeom>
        </p:spPr>
        <p:txBody>
          <a:bodyPr wrap="square" lIns="0" tIns="0" rIns="0" bIns="0" rtlCol="0" anchor="t">
            <a:spAutoFit/>
          </a:bodyPr>
          <a:lstStyle/>
          <a:p>
            <a:pPr algn="ctr">
              <a:lnSpc>
                <a:spcPts val="4409"/>
              </a:lnSpc>
            </a:pPr>
            <a:r>
              <a:rPr lang="en-US" sz="3150" dirty="0">
                <a:solidFill>
                  <a:srgbClr val="B7A57A"/>
                </a:solidFill>
                <a:latin typeface="Uni Sans Book" panose="00000500000000000000" charset="0"/>
              </a:rPr>
              <a:t>UNI SANS SUBHEADING</a:t>
            </a:r>
          </a:p>
        </p:txBody>
      </p:sp>
      <p:sp>
        <p:nvSpPr>
          <p:cNvPr id="6" name="TextBox 6"/>
          <p:cNvSpPr txBox="1"/>
          <p:nvPr/>
        </p:nvSpPr>
        <p:spPr>
          <a:xfrm>
            <a:off x="483300" y="9640328"/>
            <a:ext cx="2097881" cy="203261"/>
          </a:xfrm>
          <a:prstGeom prst="rect">
            <a:avLst/>
          </a:prstGeom>
        </p:spPr>
        <p:txBody>
          <a:bodyPr lIns="0" tIns="0" rIns="0" bIns="0" rtlCol="0" anchor="t">
            <a:spAutoFit/>
          </a:bodyPr>
          <a:lstStyle/>
          <a:p>
            <a:pPr algn="ctr">
              <a:lnSpc>
                <a:spcPts val="1679"/>
              </a:lnSpc>
              <a:spcBef>
                <a:spcPct val="0"/>
              </a:spcBef>
            </a:pPr>
            <a:r>
              <a:rPr lang="en-US" sz="1200" spc="183" dirty="0">
                <a:solidFill>
                  <a:srgbClr val="B7A57A"/>
                </a:solidFill>
                <a:latin typeface="Open Sans" panose="020B0604020202020204" charset="0"/>
                <a:ea typeface="Open Sans" panose="020B0604020202020204" charset="0"/>
                <a:cs typeface="Open Sans" panose="020B0604020202020204" charset="0"/>
              </a:rPr>
              <a:t>UW AERO AND ASTRO</a:t>
            </a:r>
          </a:p>
        </p:txBody>
      </p:sp>
      <p:grpSp>
        <p:nvGrpSpPr>
          <p:cNvPr id="7" name="Group 7"/>
          <p:cNvGrpSpPr/>
          <p:nvPr/>
        </p:nvGrpSpPr>
        <p:grpSpPr>
          <a:xfrm>
            <a:off x="16736381" y="9625272"/>
            <a:ext cx="1045838" cy="118582"/>
            <a:chOff x="0" y="0"/>
            <a:chExt cx="3785870" cy="429260"/>
          </a:xfrm>
        </p:grpSpPr>
        <p:sp>
          <p:nvSpPr>
            <p:cNvPr id="8" name="Freeform 8"/>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4B2E83"/>
            </a:solidFill>
          </p:spPr>
          <p:txBody>
            <a:bodyPr/>
            <a:lstStyle/>
            <a:p>
              <a:endParaRPr lang="en-US"/>
            </a:p>
          </p:txBody>
        </p:sp>
      </p:grpSp>
      <p:sp>
        <p:nvSpPr>
          <p:cNvPr id="9" name="TextBox 9"/>
          <p:cNvSpPr txBox="1"/>
          <p:nvPr/>
        </p:nvSpPr>
        <p:spPr>
          <a:xfrm>
            <a:off x="8893299" y="9535737"/>
            <a:ext cx="990600" cy="203261"/>
          </a:xfrm>
          <a:prstGeom prst="rect">
            <a:avLst/>
          </a:prstGeom>
        </p:spPr>
        <p:txBody>
          <a:bodyPr lIns="0" tIns="0" rIns="0" bIns="0" rtlCol="0" anchor="t">
            <a:spAutoFit/>
          </a:bodyPr>
          <a:lstStyle/>
          <a:p>
            <a:pPr algn="ctr">
              <a:lnSpc>
                <a:spcPts val="1679"/>
              </a:lnSpc>
              <a:spcBef>
                <a:spcPct val="0"/>
              </a:spcBef>
            </a:pPr>
            <a:r>
              <a:rPr lang="en-US" sz="1200" spc="183">
                <a:solidFill>
                  <a:srgbClr val="B7A57A"/>
                </a:solidFill>
                <a:latin typeface="Open Sans" panose="020B0604020202020204" charset="0"/>
                <a:ea typeface="Open Sans" panose="020B0604020202020204" charset="0"/>
                <a:cs typeface="Open Sans" panose="020B0604020202020204" charset="0"/>
              </a:rPr>
              <a:t>pg 01 / 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747558"/>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
        <p:nvSpPr>
          <p:cNvPr id="4" name="TextBox 4"/>
          <p:cNvSpPr txBox="1"/>
          <p:nvPr/>
        </p:nvSpPr>
        <p:spPr>
          <a:xfrm>
            <a:off x="1487612" y="660164"/>
            <a:ext cx="1045369" cy="236155"/>
          </a:xfrm>
          <a:prstGeom prst="rect">
            <a:avLst/>
          </a:prstGeom>
        </p:spPr>
        <p:txBody>
          <a:bodyPr lIns="0" tIns="0" rIns="0" bIns="0" rtlCol="0" anchor="t">
            <a:spAutoFit/>
          </a:bodyPr>
          <a:lstStyle/>
          <a:p>
            <a:pPr>
              <a:lnSpc>
                <a:spcPts val="1959"/>
              </a:lnSpc>
              <a:spcBef>
                <a:spcPct val="0"/>
              </a:spcBef>
            </a:pPr>
            <a:r>
              <a:rPr lang="en-US" sz="1399" spc="214" dirty="0">
                <a:solidFill>
                  <a:srgbClr val="FFFFFF"/>
                </a:solidFill>
                <a:latin typeface="Uni Sans Book" panose="00000500000000000000" charset="0"/>
              </a:rPr>
              <a:t>UNI SANS </a:t>
            </a:r>
          </a:p>
        </p:txBody>
      </p:sp>
      <p:sp>
        <p:nvSpPr>
          <p:cNvPr id="5" name="TextBox 5"/>
          <p:cNvSpPr txBox="1"/>
          <p:nvPr/>
        </p:nvSpPr>
        <p:spPr>
          <a:xfrm>
            <a:off x="16008719" y="660164"/>
            <a:ext cx="104536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4093276"/>
            <a:ext cx="6915870" cy="2825750"/>
            <a:chOff x="0" y="0"/>
            <a:chExt cx="9221160" cy="3767667"/>
          </a:xfrm>
        </p:grpSpPr>
        <p:sp>
          <p:nvSpPr>
            <p:cNvPr id="7" name="TextBox 7"/>
            <p:cNvSpPr txBox="1"/>
            <p:nvPr/>
          </p:nvSpPr>
          <p:spPr>
            <a:xfrm>
              <a:off x="0" y="-161925"/>
              <a:ext cx="8448351" cy="39295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marL="0" lvl="0" indent="0" algn="just">
                <a:lnSpc>
                  <a:spcPts val="4000"/>
                </a:lnSpc>
                <a:spcBef>
                  <a:spcPct val="0"/>
                </a:spcBef>
              </a:pPr>
              <a:endParaRPr lang="en-US" sz="2000" dirty="0">
                <a:solidFill>
                  <a:srgbClr val="FFFFFF"/>
                </a:solidFill>
                <a:latin typeface="Open Sans Bold"/>
              </a:endParaRPr>
            </a:p>
          </p:txBody>
        </p:sp>
        <p:sp>
          <p:nvSpPr>
            <p:cNvPr id="8" name="TextBox 8"/>
            <p:cNvSpPr txBox="1"/>
            <p:nvPr/>
          </p:nvSpPr>
          <p:spPr>
            <a:xfrm>
              <a:off x="7675542" y="-161925"/>
              <a:ext cx="1545617" cy="32564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03</a:t>
              </a:r>
            </a:p>
            <a:p>
              <a:pPr algn="just">
                <a:lnSpc>
                  <a:spcPts val="4000"/>
                </a:lnSpc>
              </a:pPr>
              <a:r>
                <a:rPr lang="en-US" sz="2000" dirty="0">
                  <a:solidFill>
                    <a:srgbClr val="FFFFFF"/>
                  </a:solidFill>
                  <a:latin typeface="Open Sans Bold"/>
                </a:rPr>
                <a:t>07</a:t>
              </a:r>
            </a:p>
            <a:p>
              <a:pPr algn="just">
                <a:lnSpc>
                  <a:spcPts val="4000"/>
                </a:lnSpc>
              </a:pPr>
              <a:r>
                <a:rPr lang="en-US" sz="2000" dirty="0">
                  <a:solidFill>
                    <a:srgbClr val="FFFFFF"/>
                  </a:solidFill>
                  <a:latin typeface="Open Sans Bold"/>
                </a:rPr>
                <a:t>08</a:t>
              </a:r>
            </a:p>
            <a:p>
              <a:pPr algn="just">
                <a:lnSpc>
                  <a:spcPts val="4000"/>
                </a:lnSpc>
              </a:pPr>
              <a:r>
                <a:rPr lang="en-US" sz="2000" dirty="0">
                  <a:solidFill>
                    <a:srgbClr val="FFFFFF"/>
                  </a:solidFill>
                  <a:latin typeface="Open Sans Bold"/>
                </a:rPr>
                <a:t>09</a:t>
              </a:r>
            </a:p>
            <a:p>
              <a:pPr algn="just">
                <a:lnSpc>
                  <a:spcPts val="4000"/>
                </a:lnSpc>
              </a:pPr>
              <a:r>
                <a:rPr lang="en-US" sz="2000" dirty="0">
                  <a:solidFill>
                    <a:srgbClr val="FFFFFF"/>
                  </a:solidFill>
                  <a:latin typeface="Open Sans Bold"/>
                </a:rPr>
                <a:t>11</a:t>
              </a:r>
            </a:p>
          </p:txBody>
        </p:sp>
      </p:grpSp>
      <p:grpSp>
        <p:nvGrpSpPr>
          <p:cNvPr id="9" name="Group 9"/>
          <p:cNvGrpSpPr/>
          <p:nvPr/>
        </p:nvGrpSpPr>
        <p:grpSpPr>
          <a:xfrm>
            <a:off x="1487612" y="2111514"/>
            <a:ext cx="16938487" cy="1049195"/>
            <a:chOff x="0" y="0"/>
            <a:chExt cx="22584649" cy="1398927"/>
          </a:xfrm>
        </p:grpSpPr>
        <p:sp>
          <p:nvSpPr>
            <p:cNvPr id="10" name="TextBox 10"/>
            <p:cNvSpPr txBox="1"/>
            <p:nvPr/>
          </p:nvSpPr>
          <p:spPr>
            <a:xfrm>
              <a:off x="0" y="-95250"/>
              <a:ext cx="13062577" cy="1107017"/>
            </a:xfrm>
            <a:prstGeom prst="rect">
              <a:avLst/>
            </a:prstGeom>
          </p:spPr>
          <p:txBody>
            <a:bodyPr lIns="0" tIns="0" rIns="0" bIns="0" rtlCol="0" anchor="t">
              <a:spAutoFit/>
            </a:bodyPr>
            <a:lstStyle/>
            <a:p>
              <a:pPr algn="just">
                <a:lnSpc>
                  <a:spcPts val="6999"/>
                </a:lnSpc>
                <a:spcBef>
                  <a:spcPct val="0"/>
                </a:spcBef>
              </a:pPr>
              <a:r>
                <a:rPr lang="en-US" sz="4999" dirty="0">
                  <a:solidFill>
                    <a:schemeClr val="bg1"/>
                  </a:solidFill>
                  <a:latin typeface="Encode Sans Black" pitchFamily="2" charset="0"/>
                </a:rPr>
                <a:t>ENCODE SANS </a:t>
              </a:r>
            </a:p>
          </p:txBody>
        </p:sp>
        <p:grpSp>
          <p:nvGrpSpPr>
            <p:cNvPr id="11" name="Group 11"/>
            <p:cNvGrpSpPr/>
            <p:nvPr/>
          </p:nvGrpSpPr>
          <p:grpSpPr>
            <a:xfrm>
              <a:off x="0" y="1180755"/>
              <a:ext cx="22584649" cy="218172"/>
              <a:chOff x="0" y="0"/>
              <a:chExt cx="59160299" cy="571500"/>
            </a:xfrm>
          </p:grpSpPr>
          <p:sp>
            <p:nvSpPr>
              <p:cNvPr id="12" name="Freeform 12"/>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grpSp>
        <p:nvGrpSpPr>
          <p:cNvPr id="13" name="Group 13"/>
          <p:cNvGrpSpPr/>
          <p:nvPr/>
        </p:nvGrpSpPr>
        <p:grpSpPr>
          <a:xfrm>
            <a:off x="10185483" y="3991459"/>
            <a:ext cx="5980451" cy="2422743"/>
            <a:chOff x="0" y="0"/>
            <a:chExt cx="7973935" cy="3230324"/>
          </a:xfrm>
        </p:grpSpPr>
        <p:sp>
          <p:nvSpPr>
            <p:cNvPr id="14" name="TextBox 14"/>
            <p:cNvSpPr txBox="1"/>
            <p:nvPr/>
          </p:nvSpPr>
          <p:spPr>
            <a:xfrm>
              <a:off x="6338499" y="-26168"/>
              <a:ext cx="1635436" cy="3256492"/>
            </a:xfrm>
            <a:prstGeom prst="rect">
              <a:avLst/>
            </a:prstGeom>
          </p:spPr>
          <p:txBody>
            <a:bodyPr lIns="0" tIns="0" rIns="0" bIns="0" rtlCol="0" anchor="t">
              <a:spAutoFit/>
            </a:bodyPr>
            <a:lstStyle/>
            <a:p>
              <a:pPr marL="0" lvl="0" indent="0" algn="just">
                <a:lnSpc>
                  <a:spcPts val="4000"/>
                </a:lnSpc>
                <a:spcBef>
                  <a:spcPct val="0"/>
                </a:spcBef>
              </a:pPr>
              <a:r>
                <a:rPr lang="en-US" sz="2000">
                  <a:solidFill>
                    <a:srgbClr val="FFFFFF"/>
                  </a:solidFill>
                  <a:latin typeface="Open Sans Bold"/>
                </a:rPr>
                <a:t>13</a:t>
              </a:r>
            </a:p>
            <a:p>
              <a:pPr marL="0" lvl="0" indent="0" algn="just">
                <a:lnSpc>
                  <a:spcPts val="4000"/>
                </a:lnSpc>
                <a:spcBef>
                  <a:spcPct val="0"/>
                </a:spcBef>
              </a:pPr>
              <a:r>
                <a:rPr lang="en-US" sz="2000" u="none">
                  <a:solidFill>
                    <a:srgbClr val="FFFFFF"/>
                  </a:solidFill>
                  <a:latin typeface="Open Sans Bold"/>
                </a:rPr>
                <a:t>14</a:t>
              </a:r>
            </a:p>
            <a:p>
              <a:pPr marL="0" lvl="0" indent="0" algn="just">
                <a:lnSpc>
                  <a:spcPts val="4000"/>
                </a:lnSpc>
                <a:spcBef>
                  <a:spcPct val="0"/>
                </a:spcBef>
              </a:pPr>
              <a:r>
                <a:rPr lang="en-US" sz="2000" u="none">
                  <a:solidFill>
                    <a:srgbClr val="FFFFFF"/>
                  </a:solidFill>
                  <a:latin typeface="Open Sans Bold"/>
                </a:rPr>
                <a:t>15</a:t>
              </a:r>
            </a:p>
            <a:p>
              <a:pPr marL="0" lvl="0" indent="0" algn="just">
                <a:lnSpc>
                  <a:spcPts val="4000"/>
                </a:lnSpc>
                <a:spcBef>
                  <a:spcPct val="0"/>
                </a:spcBef>
              </a:pPr>
              <a:r>
                <a:rPr lang="en-US" sz="2000" u="none">
                  <a:solidFill>
                    <a:srgbClr val="FFFFFF"/>
                  </a:solidFill>
                  <a:latin typeface="Open Sans Bold"/>
                </a:rPr>
                <a:t>16</a:t>
              </a:r>
            </a:p>
            <a:p>
              <a:pPr marL="0" lvl="0" indent="0" algn="just">
                <a:lnSpc>
                  <a:spcPts val="4000"/>
                </a:lnSpc>
                <a:spcBef>
                  <a:spcPct val="0"/>
                </a:spcBef>
              </a:pPr>
              <a:r>
                <a:rPr lang="en-US" sz="2000" u="none">
                  <a:solidFill>
                    <a:srgbClr val="FFFFFF"/>
                  </a:solidFill>
                  <a:latin typeface="Open Sans Bold"/>
                </a:rPr>
                <a:t>17</a:t>
              </a:r>
            </a:p>
          </p:txBody>
        </p:sp>
        <p:sp>
          <p:nvSpPr>
            <p:cNvPr id="15" name="TextBox 15"/>
            <p:cNvSpPr txBox="1"/>
            <p:nvPr/>
          </p:nvSpPr>
          <p:spPr>
            <a:xfrm>
              <a:off x="0" y="-161925"/>
              <a:ext cx="4166838" cy="3256492"/>
            </a:xfrm>
            <a:prstGeom prst="rect">
              <a:avLst/>
            </a:prstGeom>
          </p:spPr>
          <p:txBody>
            <a:bodyPr lIns="0" tIns="0" rIns="0" bIns="0" rtlCol="0" anchor="t">
              <a:spAutoFit/>
            </a:bodyPr>
            <a:lstStyle/>
            <a:p>
              <a:pPr marL="0" lvl="0" indent="0" algn="just">
                <a:lnSpc>
                  <a:spcPts val="4000"/>
                </a:lnSpc>
                <a:spcBef>
                  <a:spcPct val="0"/>
                </a:spcBef>
              </a:pPr>
              <a:r>
                <a:rPr lang="en-US" sz="2000"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85754D"/>
            </a:solidFill>
          </p:spPr>
          <p:txBody>
            <a:bodyPr/>
            <a:lstStyle/>
            <a:p>
              <a:endParaRPr lang="en-US"/>
            </a:p>
          </p:txBody>
        </p:sp>
      </p:grpSp>
      <p:grpSp>
        <p:nvGrpSpPr>
          <p:cNvPr id="4" name="Group 4"/>
          <p:cNvGrpSpPr/>
          <p:nvPr/>
        </p:nvGrpSpPr>
        <p:grpSpPr>
          <a:xfrm>
            <a:off x="8621081" y="1965085"/>
            <a:ext cx="9796933" cy="584164"/>
            <a:chOff x="0" y="-38100"/>
            <a:chExt cx="13062577" cy="778885"/>
          </a:xfrm>
        </p:grpSpPr>
        <p:sp>
          <p:nvSpPr>
            <p:cNvPr id="5" name="TextBox 5"/>
            <p:cNvSpPr txBox="1"/>
            <p:nvPr/>
          </p:nvSpPr>
          <p:spPr>
            <a:xfrm>
              <a:off x="0" y="-38100"/>
              <a:ext cx="13062577" cy="447301"/>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nvGrpSpPr>
            <p:cNvPr id="6" name="Group 6"/>
            <p:cNvGrpSpPr/>
            <p:nvPr/>
          </p:nvGrpSpPr>
          <p:grpSpPr>
            <a:xfrm>
              <a:off x="0" y="524392"/>
              <a:ext cx="12889226" cy="216393"/>
              <a:chOff x="0" y="0"/>
              <a:chExt cx="34040750" cy="571500"/>
            </a:xfrm>
          </p:grpSpPr>
          <p:sp>
            <p:nvSpPr>
              <p:cNvPr id="7" name="Freeform 7"/>
              <p:cNvSpPr/>
              <p:nvPr/>
            </p:nvSpPr>
            <p:spPr>
              <a:xfrm>
                <a:off x="0" y="255270"/>
                <a:ext cx="34040750" cy="69850"/>
              </a:xfrm>
              <a:custGeom>
                <a:avLst/>
                <a:gdLst/>
                <a:ahLst/>
                <a:cxnLst/>
                <a:rect l="l" t="t" r="r" b="b"/>
                <a:pathLst>
                  <a:path w="34040750" h="69850">
                    <a:moveTo>
                      <a:pt x="33749921" y="0"/>
                    </a:moveTo>
                    <a:lnTo>
                      <a:pt x="0" y="0"/>
                    </a:lnTo>
                    <a:lnTo>
                      <a:pt x="0" y="69850"/>
                    </a:lnTo>
                    <a:lnTo>
                      <a:pt x="34040750" y="69850"/>
                    </a:lnTo>
                    <a:lnTo>
                      <a:pt x="34040750" y="0"/>
                    </a:lnTo>
                    <a:close/>
                  </a:path>
                </a:pathLst>
              </a:custGeom>
              <a:solidFill>
                <a:srgbClr val="85754D"/>
              </a:solidFill>
            </p:spPr>
            <p:txBody>
              <a:bodyPr/>
              <a:lstStyle/>
              <a:p>
                <a:endParaRPr lang="en-US"/>
              </a:p>
            </p:txBody>
          </p:sp>
        </p:grpSp>
      </p:grpSp>
      <p:pic>
        <p:nvPicPr>
          <p:cNvPr id="8" name="Picture 8"/>
          <p:cNvPicPr>
            <a:picLocks noChangeAspect="1"/>
          </p:cNvPicPr>
          <p:nvPr/>
        </p:nvPicPr>
        <p:blipFill>
          <a:blip r:embed="rId2"/>
          <a:srcRect l="41366" r="14216"/>
          <a:stretch>
            <a:fillRect/>
          </a:stretch>
        </p:blipFill>
        <p:spPr>
          <a:xfrm>
            <a:off x="-443999" y="-1668820"/>
            <a:ext cx="8089323" cy="12141574"/>
          </a:xfrm>
          <a:prstGeom prst="rect">
            <a:avLst/>
          </a:prstGeom>
        </p:spPr>
      </p:pic>
      <p:grpSp>
        <p:nvGrpSpPr>
          <p:cNvPr id="9" name="Group 9"/>
          <p:cNvGrpSpPr/>
          <p:nvPr/>
        </p:nvGrpSpPr>
        <p:grpSpPr>
          <a:xfrm>
            <a:off x="8621081" y="4011992"/>
            <a:ext cx="5757662" cy="3027398"/>
            <a:chOff x="0" y="0"/>
            <a:chExt cx="7676883" cy="4036531"/>
          </a:xfrm>
        </p:grpSpPr>
        <p:sp>
          <p:nvSpPr>
            <p:cNvPr id="10" name="TextBox 10"/>
            <p:cNvSpPr txBox="1"/>
            <p:nvPr/>
          </p:nvSpPr>
          <p:spPr>
            <a:xfrm>
              <a:off x="0" y="-95250"/>
              <a:ext cx="7676883" cy="2288117"/>
            </a:xfrm>
            <a:prstGeom prst="rect">
              <a:avLst/>
            </a:prstGeom>
          </p:spPr>
          <p:txBody>
            <a:bodyPr lIns="0" tIns="0" rIns="0" bIns="0" rtlCol="0" anchor="t">
              <a:spAutoFit/>
            </a:bodyPr>
            <a:lstStyle/>
            <a:p>
              <a:pPr marL="0" lvl="0" indent="0">
                <a:lnSpc>
                  <a:spcPts val="6999"/>
                </a:lnSpc>
                <a:spcBef>
                  <a:spcPct val="0"/>
                </a:spcBef>
              </a:pPr>
              <a:r>
                <a:rPr lang="en-US" sz="4999" dirty="0">
                  <a:solidFill>
                    <a:srgbClr val="B7A57A"/>
                  </a:solidFill>
                  <a:latin typeface="Encode Sans Black" pitchFamily="2" charset="0"/>
                </a:rPr>
                <a:t>Encode sans heading</a:t>
              </a:r>
            </a:p>
          </p:txBody>
        </p:sp>
        <p:sp>
          <p:nvSpPr>
            <p:cNvPr id="11" name="TextBox 11"/>
            <p:cNvSpPr txBox="1"/>
            <p:nvPr/>
          </p:nvSpPr>
          <p:spPr>
            <a:xfrm>
              <a:off x="0" y="3082126"/>
              <a:ext cx="6759198" cy="954405"/>
            </a:xfrm>
            <a:prstGeom prst="rect">
              <a:avLst/>
            </a:prstGeom>
          </p:spPr>
          <p:txBody>
            <a:bodyPr lIns="0" tIns="0" rIns="0" bIns="0" rtlCol="0" anchor="t">
              <a:spAutoFit/>
            </a:bodyPr>
            <a:lstStyle/>
            <a:p>
              <a:pPr>
                <a:lnSpc>
                  <a:spcPts val="6300"/>
                </a:lnSpc>
              </a:pPr>
              <a:r>
                <a:rPr lang="en-US" sz="3150" spc="126" dirty="0">
                  <a:solidFill>
                    <a:srgbClr val="B7A57A"/>
                  </a:solidFill>
                  <a:latin typeface="Uni Sans Book" panose="00000500000000000000" charset="0"/>
                </a:rPr>
                <a:t>UNI SANS SUBHEADING</a:t>
              </a:r>
            </a:p>
          </p:txBody>
        </p:sp>
      </p:grpSp>
      <p:sp>
        <p:nvSpPr>
          <p:cNvPr id="12" name="TextBox 12"/>
          <p:cNvSpPr txBox="1"/>
          <p:nvPr/>
        </p:nvSpPr>
        <p:spPr>
          <a:xfrm>
            <a:off x="1435819"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13" name="TextBox 13"/>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BE5D6"/>
            </a:solidFill>
          </p:spPr>
          <p:txBody>
            <a:bodyPr/>
            <a:lstStyle/>
            <a:p>
              <a:endParaRPr lang="en-US"/>
            </a:p>
          </p:txBody>
        </p:sp>
      </p:grpSp>
      <p:sp>
        <p:nvSpPr>
          <p:cNvPr id="4" name="TextBox 4"/>
          <p:cNvSpPr txBox="1"/>
          <p:nvPr/>
        </p:nvSpPr>
        <p:spPr>
          <a:xfrm>
            <a:off x="1772766"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a:t>
            </a:r>
          </a:p>
        </p:txBody>
      </p:sp>
      <p:sp>
        <p:nvSpPr>
          <p:cNvPr id="5" name="TextBox 5"/>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1906086"/>
            <a:ext cx="16800388" cy="570184"/>
            <a:chOff x="0" y="0"/>
            <a:chExt cx="22400518" cy="760246"/>
          </a:xfrm>
        </p:grpSpPr>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9" name="Group 9"/>
            <p:cNvGrpSpPr/>
            <p:nvPr/>
          </p:nvGrpSpPr>
          <p:grpSpPr>
            <a:xfrm>
              <a:off x="0" y="543852"/>
              <a:ext cx="22400518" cy="216393"/>
              <a:chOff x="0" y="0"/>
              <a:chExt cx="59160299" cy="571500"/>
            </a:xfrm>
          </p:grpSpPr>
          <p:sp>
            <p:nvSpPr>
              <p:cNvPr id="10" name="Freeform 10"/>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11" name="TextBox 11"/>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a:t>
              </a:r>
            </a:p>
          </p:txBody>
        </p:sp>
      </p:grpSp>
      <p:grpSp>
        <p:nvGrpSpPr>
          <p:cNvPr id="12" name="Group 12"/>
          <p:cNvGrpSpPr/>
          <p:nvPr/>
        </p:nvGrpSpPr>
        <p:grpSpPr>
          <a:xfrm>
            <a:off x="1487612" y="3243152"/>
            <a:ext cx="13086002" cy="3963904"/>
            <a:chOff x="0" y="57150"/>
            <a:chExt cx="17448003" cy="5285205"/>
          </a:xfrm>
        </p:grpSpPr>
        <p:sp>
          <p:nvSpPr>
            <p:cNvPr id="13" name="TextBox 13"/>
            <p:cNvSpPr txBox="1"/>
            <p:nvPr/>
          </p:nvSpPr>
          <p:spPr>
            <a:xfrm>
              <a:off x="0" y="57150"/>
              <a:ext cx="17448003" cy="1232323"/>
            </a:xfrm>
            <a:prstGeom prst="rect">
              <a:avLst/>
            </a:prstGeom>
          </p:spPr>
          <p:txBody>
            <a:bodyPr lIns="0" tIns="0" rIns="0" bIns="0" rtlCol="0" anchor="t">
              <a:spAutoFit/>
            </a:bodyPr>
            <a:lstStyle/>
            <a:p>
              <a:pPr>
                <a:lnSpc>
                  <a:spcPts val="7040"/>
                </a:lnSpc>
              </a:pPr>
              <a:r>
                <a:rPr lang="en-US" sz="6400" dirty="0">
                  <a:solidFill>
                    <a:schemeClr val="bg1"/>
                  </a:solidFill>
                  <a:latin typeface="Encode Sans Black" pitchFamily="2" charset="0"/>
                </a:rPr>
                <a:t>Encode sans heading</a:t>
              </a:r>
            </a:p>
          </p:txBody>
        </p:sp>
        <p:sp>
          <p:nvSpPr>
            <p:cNvPr id="14" name="TextBox 14"/>
            <p:cNvSpPr txBox="1"/>
            <p:nvPr/>
          </p:nvSpPr>
          <p:spPr>
            <a:xfrm>
              <a:off x="0" y="1768712"/>
              <a:ext cx="7399432" cy="598455"/>
            </a:xfrm>
            <a:prstGeom prst="rect">
              <a:avLst/>
            </a:prstGeom>
          </p:spPr>
          <p:txBody>
            <a:bodyPr lIns="0" tIns="0" rIns="0" bIns="0" rtlCol="0" anchor="t">
              <a:spAutoFit/>
            </a:bodyPr>
            <a:lstStyle/>
            <a:p>
              <a:pPr>
                <a:lnSpc>
                  <a:spcPts val="3465"/>
                </a:lnSpc>
              </a:pPr>
              <a:r>
                <a:rPr lang="en-US" sz="3150" dirty="0">
                  <a:solidFill>
                    <a:srgbClr val="FFFFFF"/>
                  </a:solidFill>
                  <a:latin typeface="Uni Sans Book" panose="00000500000000000000" charset="0"/>
                </a:rPr>
                <a:t>UNI SANS SUBHEADING</a:t>
              </a:r>
            </a:p>
          </p:txBody>
        </p:sp>
        <p:sp>
          <p:nvSpPr>
            <p:cNvPr id="15" name="TextBox 15"/>
            <p:cNvSpPr txBox="1"/>
            <p:nvPr/>
          </p:nvSpPr>
          <p:spPr>
            <a:xfrm>
              <a:off x="0" y="3345280"/>
              <a:ext cx="1401335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FFFFFF"/>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B7A57A"/>
            </a:solidFill>
          </p:spPr>
          <p:txBody>
            <a:bodyPr/>
            <a:lstStyle/>
            <a:p>
              <a:endParaRPr lang="en-US"/>
            </a:p>
          </p:txBody>
        </p:sp>
      </p:grpSp>
      <p:grpSp>
        <p:nvGrpSpPr>
          <p:cNvPr id="4" name="Group 4"/>
          <p:cNvGrpSpPr/>
          <p:nvPr/>
        </p:nvGrpSpPr>
        <p:grpSpPr>
          <a:xfrm>
            <a:off x="1487612" y="1877511"/>
            <a:ext cx="16800388" cy="598758"/>
            <a:chOff x="0" y="-38100"/>
            <a:chExt cx="22400518" cy="798345"/>
          </a:xfrm>
        </p:grpSpPr>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B7A57A"/>
              </a:solidFill>
            </p:spPr>
            <p:txBody>
              <a:bodyPr/>
              <a:lstStyle/>
              <a:p>
                <a:endParaRPr lang="en-US"/>
              </a:p>
            </p:txBody>
          </p:sp>
        </p:grpSp>
        <p:sp>
          <p:nvSpPr>
            <p:cNvPr id="9" name="TextBox 9"/>
            <p:cNvSpPr txBox="1"/>
            <p:nvPr/>
          </p:nvSpPr>
          <p:spPr>
            <a:xfrm>
              <a:off x="0" y="-38100"/>
              <a:ext cx="13062576" cy="447302"/>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sp>
        <p:nvSpPr>
          <p:cNvPr id="10" name="TextBox 10"/>
          <p:cNvSpPr txBox="1"/>
          <p:nvPr/>
        </p:nvSpPr>
        <p:spPr>
          <a:xfrm>
            <a:off x="2868842" y="3735750"/>
            <a:ext cx="5695069" cy="4181475"/>
          </a:xfrm>
          <a:prstGeom prst="rect">
            <a:avLst/>
          </a:prstGeom>
        </p:spPr>
        <p:txBody>
          <a:bodyPr lIns="0" tIns="0" rIns="0" bIns="0" rtlCol="0" anchor="t">
            <a:spAutoFit/>
          </a:bodyPr>
          <a:lstStyle/>
          <a:p>
            <a:pPr>
              <a:lnSpc>
                <a:spcPts val="3000"/>
              </a:lnSpc>
            </a:pPr>
            <a:r>
              <a:rPr lang="en-US" sz="2000" spc="4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nvGrpSpPr>
          <p:cNvPr id="11" name="Group 11"/>
          <p:cNvGrpSpPr/>
          <p:nvPr/>
        </p:nvGrpSpPr>
        <p:grpSpPr>
          <a:xfrm>
            <a:off x="10525230" y="3138490"/>
            <a:ext cx="5832742" cy="2517975"/>
            <a:chOff x="0" y="0"/>
            <a:chExt cx="7776990" cy="3357299"/>
          </a:xfrm>
        </p:grpSpPr>
        <p:sp>
          <p:nvSpPr>
            <p:cNvPr id="12" name="TextBox 12"/>
            <p:cNvSpPr txBox="1"/>
            <p:nvPr/>
          </p:nvSpPr>
          <p:spPr>
            <a:xfrm>
              <a:off x="0" y="1360224"/>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3" name="TextBox 13"/>
            <p:cNvSpPr txBox="1"/>
            <p:nvPr/>
          </p:nvSpPr>
          <p:spPr>
            <a:xfrm>
              <a:off x="0" y="38100"/>
              <a:ext cx="5782517" cy="807720"/>
            </a:xfrm>
            <a:prstGeom prst="rect">
              <a:avLst/>
            </a:prstGeom>
          </p:spPr>
          <p:txBody>
            <a:bodyPr lIns="0" tIns="0" rIns="0" bIns="0" rtlCol="0" anchor="t">
              <a:spAutoFit/>
            </a:bodyPr>
            <a:lstStyle/>
            <a:p>
              <a:pPr>
                <a:lnSpc>
                  <a:spcPts val="4620"/>
                </a:lnSpc>
              </a:pPr>
              <a:r>
                <a:rPr lang="en-US" sz="4200" dirty="0">
                  <a:solidFill>
                    <a:srgbClr val="B7A57A"/>
                  </a:solidFill>
                  <a:latin typeface="Encode Sans Black" pitchFamily="2" charset="0"/>
                </a:rPr>
                <a:t>ENCODE SANS</a:t>
              </a:r>
            </a:p>
          </p:txBody>
        </p:sp>
      </p:grpSp>
      <p:grpSp>
        <p:nvGrpSpPr>
          <p:cNvPr id="14" name="Group 14"/>
          <p:cNvGrpSpPr/>
          <p:nvPr/>
        </p:nvGrpSpPr>
        <p:grpSpPr>
          <a:xfrm>
            <a:off x="10525230" y="6396328"/>
            <a:ext cx="5832742" cy="2567380"/>
            <a:chOff x="0" y="0"/>
            <a:chExt cx="7776990" cy="3423173"/>
          </a:xfrm>
        </p:grpSpPr>
        <p:sp>
          <p:nvSpPr>
            <p:cNvPr id="15" name="TextBox 15"/>
            <p:cNvSpPr txBox="1"/>
            <p:nvPr/>
          </p:nvSpPr>
          <p:spPr>
            <a:xfrm>
              <a:off x="0" y="1426098"/>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6" name="TextBox 16"/>
            <p:cNvSpPr txBox="1"/>
            <p:nvPr/>
          </p:nvSpPr>
          <p:spPr>
            <a:xfrm>
              <a:off x="0" y="38100"/>
              <a:ext cx="5782517" cy="807720"/>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B7A57A"/>
                  </a:solidFill>
                  <a:latin typeface="Encode Sans Black" pitchFamily="2" charset="0"/>
                </a:rPr>
                <a:t>ENCODE SANS</a:t>
              </a:r>
            </a:p>
          </p:txBody>
        </p:sp>
      </p:grpSp>
      <p:sp>
        <p:nvSpPr>
          <p:cNvPr id="17" name="TextBox 17"/>
          <p:cNvSpPr txBox="1"/>
          <p:nvPr/>
        </p:nvSpPr>
        <p:spPr>
          <a:xfrm>
            <a:off x="1468934"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85754D"/>
                </a:solidFill>
                <a:latin typeface="Uni Sans Book" panose="00000500000000000000" charset="0"/>
                <a:ea typeface="Open Sans" panose="020B0604020202020204" charset="0"/>
                <a:cs typeface="Open Sans" panose="020B0604020202020204" charset="0"/>
              </a:rPr>
              <a:t>UNI SANS</a:t>
            </a:r>
          </a:p>
        </p:txBody>
      </p:sp>
      <p:sp>
        <p:nvSpPr>
          <p:cNvPr id="18" name="TextBox 18"/>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487612" y="1906086"/>
            <a:ext cx="16800388" cy="570184"/>
            <a:chOff x="0" y="0"/>
            <a:chExt cx="22400518" cy="760246"/>
          </a:xfrm>
        </p:grpSpPr>
        <p:grpSp>
          <p:nvGrpSpPr>
            <p:cNvPr id="3" name="Group 3"/>
            <p:cNvGrpSpPr/>
            <p:nvPr/>
          </p:nvGrpSpPr>
          <p:grpSpPr>
            <a:xfrm>
              <a:off x="0" y="543852"/>
              <a:ext cx="22400518" cy="216393"/>
              <a:chOff x="0" y="0"/>
              <a:chExt cx="59160299" cy="571500"/>
            </a:xfrm>
          </p:grpSpPr>
          <p:sp>
            <p:nvSpPr>
              <p:cNvPr id="4" name="Freeform 4"/>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7" name="TextBox 7"/>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 </a:t>
              </a:r>
            </a:p>
          </p:txBody>
        </p:sp>
      </p:grpSp>
      <p:sp>
        <p:nvSpPr>
          <p:cNvPr id="8" name="AutoShape 8"/>
          <p:cNvSpPr/>
          <p:nvPr/>
        </p:nvSpPr>
        <p:spPr>
          <a:xfrm>
            <a:off x="7249537" y="4227121"/>
            <a:ext cx="4614326" cy="2807623"/>
          </a:xfrm>
          <a:prstGeom prst="rect">
            <a:avLst/>
          </a:prstGeom>
          <a:solidFill>
            <a:srgbClr val="F5F5EF"/>
          </a:solidFill>
        </p:spPr>
        <p:txBody>
          <a:bodyPr/>
          <a:lstStyle/>
          <a:p>
            <a:endParaRPr lang="en-US"/>
          </a:p>
        </p:txBody>
      </p:sp>
      <p:grpSp>
        <p:nvGrpSpPr>
          <p:cNvPr id="9" name="Group 9"/>
          <p:cNvGrpSpPr/>
          <p:nvPr/>
        </p:nvGrpSpPr>
        <p:grpSpPr>
          <a:xfrm>
            <a:off x="7700280" y="4721619"/>
            <a:ext cx="3712840" cy="1818627"/>
            <a:chOff x="0" y="0"/>
            <a:chExt cx="19405966" cy="9505451"/>
          </a:xfrm>
        </p:grpSpPr>
        <p:sp>
          <p:nvSpPr>
            <p:cNvPr id="10" name="Freeform 10"/>
            <p:cNvSpPr/>
            <p:nvPr/>
          </p:nvSpPr>
          <p:spPr>
            <a:xfrm>
              <a:off x="0" y="0"/>
              <a:ext cx="19405966" cy="9505451"/>
            </a:xfrm>
            <a:custGeom>
              <a:avLst/>
              <a:gdLst/>
              <a:ahLst/>
              <a:cxnLst/>
              <a:rect l="l" t="t" r="r" b="b"/>
              <a:pathLst>
                <a:path w="19405966" h="9505451">
                  <a:moveTo>
                    <a:pt x="0" y="0"/>
                  </a:moveTo>
                  <a:lnTo>
                    <a:pt x="0" y="9505451"/>
                  </a:lnTo>
                  <a:lnTo>
                    <a:pt x="19405966" y="9505451"/>
                  </a:lnTo>
                  <a:lnTo>
                    <a:pt x="19405966" y="0"/>
                  </a:lnTo>
                  <a:lnTo>
                    <a:pt x="0" y="0"/>
                  </a:lnTo>
                  <a:close/>
                  <a:moveTo>
                    <a:pt x="19345005" y="9444491"/>
                  </a:moveTo>
                  <a:lnTo>
                    <a:pt x="59690" y="9444491"/>
                  </a:lnTo>
                  <a:lnTo>
                    <a:pt x="59690" y="59690"/>
                  </a:lnTo>
                  <a:lnTo>
                    <a:pt x="19345005" y="59690"/>
                  </a:lnTo>
                  <a:lnTo>
                    <a:pt x="19345005" y="9444491"/>
                  </a:lnTo>
                  <a:close/>
                </a:path>
              </a:pathLst>
            </a:custGeom>
            <a:solidFill>
              <a:srgbClr val="737373">
                <a:alpha val="19608"/>
              </a:srgbClr>
            </a:solidFill>
          </p:spPr>
          <p:txBody>
            <a:bodyPr/>
            <a:lstStyle/>
            <a:p>
              <a:endParaRPr lang="en-US"/>
            </a:p>
          </p:txBody>
        </p:sp>
      </p:grpSp>
      <p:sp>
        <p:nvSpPr>
          <p:cNvPr id="11" name="AutoShape 11"/>
          <p:cNvSpPr/>
          <p:nvPr/>
        </p:nvSpPr>
        <p:spPr>
          <a:xfrm rot="-5400000">
            <a:off x="12335655" y="5187233"/>
            <a:ext cx="4692783" cy="2772558"/>
          </a:xfrm>
          <a:prstGeom prst="rect">
            <a:avLst/>
          </a:prstGeom>
          <a:solidFill>
            <a:srgbClr val="F5F5EF"/>
          </a:solidFill>
        </p:spPr>
        <p:txBody>
          <a:bodyPr/>
          <a:lstStyle/>
          <a:p>
            <a:endParaRPr lang="en-US"/>
          </a:p>
        </p:txBody>
      </p:sp>
      <p:grpSp>
        <p:nvGrpSpPr>
          <p:cNvPr id="12" name="Group 12"/>
          <p:cNvGrpSpPr/>
          <p:nvPr/>
        </p:nvGrpSpPr>
        <p:grpSpPr>
          <a:xfrm rot="-5400000">
            <a:off x="12716226" y="5646708"/>
            <a:ext cx="3931641" cy="1840035"/>
            <a:chOff x="0" y="0"/>
            <a:chExt cx="20310493" cy="9505451"/>
          </a:xfrm>
        </p:grpSpPr>
        <p:sp>
          <p:nvSpPr>
            <p:cNvPr id="13" name="Freeform 13"/>
            <p:cNvSpPr/>
            <p:nvPr/>
          </p:nvSpPr>
          <p:spPr>
            <a:xfrm>
              <a:off x="0" y="0"/>
              <a:ext cx="20310494" cy="9505451"/>
            </a:xfrm>
            <a:custGeom>
              <a:avLst/>
              <a:gdLst/>
              <a:ahLst/>
              <a:cxnLst/>
              <a:rect l="l" t="t" r="r" b="b"/>
              <a:pathLst>
                <a:path w="20310494" h="9505451">
                  <a:moveTo>
                    <a:pt x="0" y="0"/>
                  </a:moveTo>
                  <a:lnTo>
                    <a:pt x="0" y="9505451"/>
                  </a:lnTo>
                  <a:lnTo>
                    <a:pt x="20310494" y="9505451"/>
                  </a:lnTo>
                  <a:lnTo>
                    <a:pt x="20310494" y="0"/>
                  </a:lnTo>
                  <a:lnTo>
                    <a:pt x="0" y="0"/>
                  </a:lnTo>
                  <a:close/>
                  <a:moveTo>
                    <a:pt x="20249533" y="9444491"/>
                  </a:moveTo>
                  <a:lnTo>
                    <a:pt x="59690" y="9444491"/>
                  </a:lnTo>
                  <a:lnTo>
                    <a:pt x="59690" y="59690"/>
                  </a:lnTo>
                  <a:lnTo>
                    <a:pt x="20249533" y="59690"/>
                  </a:lnTo>
                  <a:lnTo>
                    <a:pt x="20249533" y="9444491"/>
                  </a:lnTo>
                  <a:close/>
                </a:path>
              </a:pathLst>
            </a:custGeom>
            <a:solidFill>
              <a:srgbClr val="737373">
                <a:alpha val="19608"/>
              </a:srgbClr>
            </a:solidFill>
          </p:spPr>
          <p:txBody>
            <a:bodyPr/>
            <a:lstStyle/>
            <a:p>
              <a:endParaRPr lang="en-US"/>
            </a:p>
          </p:txBody>
        </p:sp>
      </p:grpSp>
      <p:sp>
        <p:nvSpPr>
          <p:cNvPr id="14" name="AutoShape 14"/>
          <p:cNvSpPr/>
          <p:nvPr/>
        </p:nvSpPr>
        <p:spPr>
          <a:xfrm>
            <a:off x="1487612" y="4227121"/>
            <a:ext cx="4630049" cy="4687542"/>
          </a:xfrm>
          <a:prstGeom prst="rect">
            <a:avLst/>
          </a:prstGeom>
          <a:solidFill>
            <a:srgbClr val="F5F5EF"/>
          </a:solidFill>
        </p:spPr>
        <p:txBody>
          <a:bodyPr/>
          <a:lstStyle/>
          <a:p>
            <a:endParaRPr lang="en-US"/>
          </a:p>
        </p:txBody>
      </p:sp>
      <p:grpSp>
        <p:nvGrpSpPr>
          <p:cNvPr id="15" name="Group 15"/>
          <p:cNvGrpSpPr/>
          <p:nvPr/>
        </p:nvGrpSpPr>
        <p:grpSpPr>
          <a:xfrm>
            <a:off x="1887745" y="4587268"/>
            <a:ext cx="3829782" cy="3945279"/>
            <a:chOff x="0" y="0"/>
            <a:chExt cx="21443877" cy="22090570"/>
          </a:xfrm>
        </p:grpSpPr>
        <p:sp>
          <p:nvSpPr>
            <p:cNvPr id="16" name="Freeform 16"/>
            <p:cNvSpPr/>
            <p:nvPr/>
          </p:nvSpPr>
          <p:spPr>
            <a:xfrm>
              <a:off x="0" y="0"/>
              <a:ext cx="21443877" cy="22090569"/>
            </a:xfrm>
            <a:custGeom>
              <a:avLst/>
              <a:gdLst/>
              <a:ahLst/>
              <a:cxnLst/>
              <a:rect l="l" t="t" r="r" b="b"/>
              <a:pathLst>
                <a:path w="21443877" h="22090569">
                  <a:moveTo>
                    <a:pt x="0" y="0"/>
                  </a:moveTo>
                  <a:lnTo>
                    <a:pt x="0" y="22090569"/>
                  </a:lnTo>
                  <a:lnTo>
                    <a:pt x="21443877" y="22090569"/>
                  </a:lnTo>
                  <a:lnTo>
                    <a:pt x="21443877" y="0"/>
                  </a:lnTo>
                  <a:lnTo>
                    <a:pt x="0" y="0"/>
                  </a:lnTo>
                  <a:close/>
                  <a:moveTo>
                    <a:pt x="21382917" y="22029610"/>
                  </a:moveTo>
                  <a:lnTo>
                    <a:pt x="59690" y="22029610"/>
                  </a:lnTo>
                  <a:lnTo>
                    <a:pt x="59690" y="59690"/>
                  </a:lnTo>
                  <a:lnTo>
                    <a:pt x="21382917" y="59690"/>
                  </a:lnTo>
                  <a:lnTo>
                    <a:pt x="21382917" y="22029610"/>
                  </a:lnTo>
                  <a:close/>
                </a:path>
              </a:pathLst>
            </a:custGeom>
            <a:solidFill>
              <a:srgbClr val="737373">
                <a:alpha val="19608"/>
              </a:srgbClr>
            </a:solidFill>
          </p:spPr>
          <p:txBody>
            <a:bodyPr/>
            <a:lstStyle/>
            <a:p>
              <a:endParaRPr lang="en-US"/>
            </a:p>
          </p:txBody>
        </p:sp>
      </p:grpSp>
      <p:sp>
        <p:nvSpPr>
          <p:cNvPr id="17" name="TextBox 17"/>
          <p:cNvSpPr txBox="1"/>
          <p:nvPr/>
        </p:nvSpPr>
        <p:spPr>
          <a:xfrm>
            <a:off x="1487612" y="2755849"/>
            <a:ext cx="7243688" cy="596265"/>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FFFFFF"/>
                </a:solidFill>
                <a:latin typeface="Encode Sans Black" pitchFamily="2" charset="0"/>
              </a:rPr>
              <a:t>ENCODE SANS HEADING</a:t>
            </a:r>
          </a:p>
        </p:txBody>
      </p:sp>
      <p:sp>
        <p:nvSpPr>
          <p:cNvPr id="18" name="TextBox 18"/>
          <p:cNvSpPr txBox="1"/>
          <p:nvPr/>
        </p:nvSpPr>
        <p:spPr>
          <a:xfrm>
            <a:off x="3023054" y="3568250"/>
            <a:ext cx="4063545"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19" name="TextBox 19"/>
          <p:cNvSpPr txBox="1"/>
          <p:nvPr/>
        </p:nvSpPr>
        <p:spPr>
          <a:xfrm>
            <a:off x="8506160" y="3568250"/>
            <a:ext cx="1999655" cy="521746"/>
          </a:xfrm>
          <a:prstGeom prst="rect">
            <a:avLst/>
          </a:prstGeom>
        </p:spPr>
        <p:txBody>
          <a:bodyPr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 </a:t>
            </a:r>
          </a:p>
        </p:txBody>
      </p:sp>
      <p:sp>
        <p:nvSpPr>
          <p:cNvPr id="20" name="TextBox 20"/>
          <p:cNvSpPr txBox="1"/>
          <p:nvPr/>
        </p:nvSpPr>
        <p:spPr>
          <a:xfrm>
            <a:off x="13762028" y="3568250"/>
            <a:ext cx="2925771"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21" name="TextBox 21"/>
          <p:cNvSpPr txBox="1"/>
          <p:nvPr/>
        </p:nvSpPr>
        <p:spPr>
          <a:xfrm>
            <a:off x="1739652"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22" name="TextBox 22"/>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23" name="Group 23"/>
          <p:cNvGrpSpPr/>
          <p:nvPr/>
        </p:nvGrpSpPr>
        <p:grpSpPr>
          <a:xfrm>
            <a:off x="8621081" y="733824"/>
            <a:ext cx="1045838" cy="118582"/>
            <a:chOff x="0" y="0"/>
            <a:chExt cx="3785870" cy="429260"/>
          </a:xfrm>
        </p:grpSpPr>
        <p:sp>
          <p:nvSpPr>
            <p:cNvPr id="24" name="Freeform 2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701713" cy="17017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79180" y="1906354"/>
            <a:ext cx="6678427" cy="3339213"/>
          </a:xfrm>
          <a:prstGeom prst="rect">
            <a:avLst/>
          </a:prstGeom>
        </p:spPr>
      </p:pic>
      <p:sp>
        <p:nvSpPr>
          <p:cNvPr id="4" name="AutoShape 4"/>
          <p:cNvSpPr/>
          <p:nvPr/>
        </p:nvSpPr>
        <p:spPr>
          <a:xfrm>
            <a:off x="0" y="7151921"/>
            <a:ext cx="18288000" cy="3135079"/>
          </a:xfrm>
          <a:prstGeom prst="rect">
            <a:avLst/>
          </a:prstGeom>
          <a:solidFill>
            <a:srgbClr val="FFFFFF"/>
          </a:solidFill>
        </p:spPr>
        <p:txBody>
          <a:bodyPr/>
          <a:lstStyle/>
          <a:p>
            <a:endParaRPr lang="en-US"/>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0" y="5577036"/>
            <a:ext cx="1574884" cy="1574884"/>
          </a:xfrm>
          <a:prstGeom prst="rect">
            <a:avLst/>
          </a:prstGeom>
        </p:spPr>
      </p:pic>
      <p:sp>
        <p:nvSpPr>
          <p:cNvPr id="6" name="TextBox 6"/>
          <p:cNvSpPr txBox="1"/>
          <p:nvPr/>
        </p:nvSpPr>
        <p:spPr>
          <a:xfrm>
            <a:off x="9144000" y="8021466"/>
            <a:ext cx="8115300" cy="472309"/>
          </a:xfrm>
          <a:prstGeom prst="rect">
            <a:avLst/>
          </a:prstGeom>
        </p:spPr>
        <p:txBody>
          <a:bodyPr lIns="0" tIns="0" rIns="0" bIns="0" rtlCol="0" anchor="t">
            <a:spAutoFit/>
          </a:bodyPr>
          <a:lstStyle/>
          <a:p>
            <a:pPr marL="0" lvl="0" indent="0">
              <a:lnSpc>
                <a:spcPts val="3976"/>
              </a:lnSpc>
            </a:pPr>
            <a:r>
              <a:rPr lang="en-US" sz="2800" spc="28" dirty="0">
                <a:solidFill>
                  <a:srgbClr val="B7A57A"/>
                </a:solidFill>
                <a:latin typeface="Uni Sans Book" panose="00000500000000000000" charset="0"/>
              </a:rPr>
              <a:t>UNI SANS SUBHEADING </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16520" y="8371737"/>
            <a:ext cx="695447" cy="695447"/>
          </a:xfrm>
          <a:prstGeom prst="rect">
            <a:avLst/>
          </a:prstGeom>
        </p:spPr>
      </p:pic>
      <p:sp>
        <p:nvSpPr>
          <p:cNvPr id="8" name="TextBox 8"/>
          <p:cNvSpPr txBox="1"/>
          <p:nvPr/>
        </p:nvSpPr>
        <p:spPr>
          <a:xfrm>
            <a:off x="1028700" y="1858720"/>
            <a:ext cx="13267596" cy="3819525"/>
          </a:xfrm>
          <a:prstGeom prst="rect">
            <a:avLst/>
          </a:prstGeom>
        </p:spPr>
        <p:txBody>
          <a:bodyPr lIns="0" tIns="0" rIns="0" bIns="0" rtlCol="0" anchor="t">
            <a:spAutoFit/>
          </a:bodyPr>
          <a:lstStyle/>
          <a:p>
            <a:pPr>
              <a:lnSpc>
                <a:spcPts val="15000"/>
              </a:lnSpc>
            </a:pPr>
            <a:r>
              <a:rPr lang="en-US" sz="12500" spc="-125" dirty="0">
                <a:solidFill>
                  <a:srgbClr val="FFFFFF"/>
                </a:solidFill>
                <a:latin typeface="Encode Sans Black" pitchFamily="2" charset="0"/>
              </a:rPr>
              <a:t>ENCODE SANS HEADING</a:t>
            </a:r>
          </a:p>
        </p:txBody>
      </p:sp>
      <p:pic>
        <p:nvPicPr>
          <p:cNvPr id="9" name="Picture 9"/>
          <p:cNvPicPr>
            <a:picLocks noChangeAspect="1"/>
          </p:cNvPicPr>
          <p:nvPr/>
        </p:nvPicPr>
        <p:blipFill>
          <a:blip r:embed="rId10"/>
          <a:srcRect/>
          <a:stretch>
            <a:fillRect/>
          </a:stretch>
        </p:blipFill>
        <p:spPr>
          <a:xfrm>
            <a:off x="-173388" y="8895734"/>
            <a:ext cx="7511279" cy="12111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6653476" y="2674408"/>
            <a:ext cx="5044789" cy="6583892"/>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AEROSERVO-</a:t>
              </a:r>
            </a:p>
            <a:p>
              <a:pPr marL="0" lvl="0" indent="0" algn="l">
                <a:lnSpc>
                  <a:spcPts val="4410"/>
                </a:lnSpc>
                <a:spcBef>
                  <a:spcPct val="0"/>
                </a:spcBef>
              </a:pPr>
              <a:r>
                <a:rPr lang="en-US" sz="3500" dirty="0">
                  <a:solidFill>
                    <a:srgbClr val="B7A57A"/>
                  </a:solidFill>
                  <a:latin typeface="Encode Sans Black" pitchFamily="2" charset="0"/>
                </a:rPr>
                <a:t>ELASTICITY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Structural Dynamics</a:t>
              </a:r>
            </a:p>
            <a:p>
              <a:pPr marL="342900" lvl="0" indent="-342900" algn="l">
                <a:lnSpc>
                  <a:spcPts val="3550"/>
                </a:lnSpc>
                <a:spcBef>
                  <a:spcPct val="0"/>
                </a:spcBef>
                <a:buFont typeface="Arial" panose="020B0604020202020204" pitchFamily="34" charset="0"/>
                <a:buChar char="•"/>
              </a:pPr>
              <a:r>
                <a:rPr lang="en-US" sz="2500" dirty="0">
                  <a:latin typeface="Open Sans"/>
                </a:rPr>
                <a:t>Aerodynamics</a:t>
              </a:r>
            </a:p>
            <a:p>
              <a:pPr marL="342900" lvl="0" indent="-342900" algn="l">
                <a:lnSpc>
                  <a:spcPts val="3550"/>
                </a:lnSpc>
                <a:spcBef>
                  <a:spcPct val="0"/>
                </a:spcBef>
                <a:buFont typeface="Arial" panose="020B0604020202020204" pitchFamily="34" charset="0"/>
                <a:buChar char="•"/>
              </a:pPr>
              <a:r>
                <a:rPr lang="en-US" sz="2500" dirty="0">
                  <a:latin typeface="Open Sans"/>
                </a:rPr>
                <a:t>Controls</a:t>
              </a:r>
            </a:p>
          </p:txBody>
        </p:sp>
      </p:grpSp>
      <p:grpSp>
        <p:nvGrpSpPr>
          <p:cNvPr id="16" name="Group 16"/>
          <p:cNvGrpSpPr/>
          <p:nvPr/>
        </p:nvGrpSpPr>
        <p:grpSpPr>
          <a:xfrm>
            <a:off x="7111057" y="3373618"/>
            <a:ext cx="4065886" cy="2605855"/>
            <a:chOff x="0" y="-19049"/>
            <a:chExt cx="5421181" cy="1856499"/>
          </a:xfrm>
        </p:grpSpPr>
        <p:sp>
          <p:nvSpPr>
            <p:cNvPr id="17" name="TextBox 17"/>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MODELING</a:t>
              </a:r>
            </a:p>
          </p:txBody>
        </p:sp>
        <p:sp>
          <p:nvSpPr>
            <p:cNvPr id="18" name="TextBox 18"/>
            <p:cNvSpPr txBox="1"/>
            <p:nvPr/>
          </p:nvSpPr>
          <p:spPr>
            <a:xfrm>
              <a:off x="0" y="899155"/>
              <a:ext cx="5421181" cy="938295"/>
            </a:xfrm>
            <a:prstGeom prst="rect">
              <a:avLst/>
            </a:prstGeom>
          </p:spPr>
          <p:txBody>
            <a:bodyPr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Surrogate system for control design</a:t>
              </a:r>
            </a:p>
            <a:p>
              <a:pPr marL="342900" lvl="0" indent="-342900" algn="l">
                <a:lnSpc>
                  <a:spcPts val="3549"/>
                </a:lnSpc>
                <a:spcBef>
                  <a:spcPct val="0"/>
                </a:spcBef>
                <a:buFont typeface="Arial" panose="020B0604020202020204" pitchFamily="34" charset="0"/>
                <a:buChar char="•"/>
              </a:pPr>
              <a:r>
                <a:rPr lang="en-US" sz="2499" dirty="0">
                  <a:latin typeface="Open Sans"/>
                </a:rPr>
                <a:t>System identification</a:t>
              </a:r>
            </a:p>
          </p:txBody>
        </p:sp>
      </p:grpSp>
      <p:grpSp>
        <p:nvGrpSpPr>
          <p:cNvPr id="19" name="Group 19"/>
          <p:cNvGrpSpPr/>
          <p:nvPr/>
        </p:nvGrpSpPr>
        <p:grpSpPr>
          <a:xfrm>
            <a:off x="12478804" y="3373618"/>
            <a:ext cx="4065886" cy="2641185"/>
            <a:chOff x="0" y="-19049"/>
            <a:chExt cx="5421181" cy="1881670"/>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a:t>
            </a:fld>
            <a:endParaRPr lang="en-US" sz="3600" dirty="0"/>
          </a:p>
        </p:txBody>
      </p:sp>
    </p:spTree>
    <p:extLst>
      <p:ext uri="{BB962C8B-B14F-4D97-AF65-F5344CB8AC3E}">
        <p14:creationId xmlns:p14="http://schemas.microsoft.com/office/powerpoint/2010/main" val="37289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15673546" y="8212763"/>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4" name="Group 4"/>
          <p:cNvGrpSpPr/>
          <p:nvPr/>
        </p:nvGrpSpPr>
        <p:grpSpPr>
          <a:xfrm>
            <a:off x="16669913" y="8355639"/>
            <a:ext cx="775800" cy="775800"/>
            <a:chOff x="0" y="0"/>
            <a:chExt cx="1034400" cy="103440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18131"/>
          </a:xfrm>
          <a:prstGeom prst="rect">
            <a:avLst/>
          </a:prstGeom>
        </p:spPr>
        <p:txBody>
          <a:bodyPr lIns="0" tIns="0" rIns="0" bIns="0" rtlCol="0" anchor="t">
            <a:spAutoFit/>
          </a:bodyPr>
          <a:lstStyle/>
          <a:p>
            <a:pPr marL="0" lvl="0" indent="0">
              <a:lnSpc>
                <a:spcPts val="3692"/>
              </a:lnSpc>
              <a:spcBef>
                <a:spcPct val="0"/>
              </a:spcBef>
            </a:pPr>
            <a:r>
              <a:rPr lang="en-US" sz="26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sp>
        <p:nvSpPr>
          <p:cNvPr id="13" name="TextBox 13"/>
          <p:cNvSpPr txBox="1"/>
          <p:nvPr/>
        </p:nvSpPr>
        <p:spPr>
          <a:xfrm>
            <a:off x="1028700" y="990600"/>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ENCODE SANS</a:t>
            </a:r>
          </a:p>
        </p:txBody>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921938" y="1813032"/>
            <a:ext cx="1821416" cy="91070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5361816" y="8306739"/>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FFFFF">
                <a:alpha val="7843"/>
              </a:srgbClr>
            </a:solidFill>
          </p:spPr>
          <p:txBody>
            <a:bodyPr/>
            <a:lstStyle/>
            <a:p>
              <a:endParaRPr lang="en-US"/>
            </a:p>
          </p:txBody>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58183" y="8449615"/>
            <a:ext cx="775800" cy="775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3625" y="8565057"/>
            <a:ext cx="544916" cy="544916"/>
          </a:xfrm>
          <a:prstGeom prst="rect">
            <a:avLst/>
          </a:prstGeom>
        </p:spPr>
      </p:pic>
      <p:sp>
        <p:nvSpPr>
          <p:cNvPr id="6" name="TextBox 6"/>
          <p:cNvSpPr txBox="1"/>
          <p:nvPr/>
        </p:nvSpPr>
        <p:spPr>
          <a:xfrm>
            <a:off x="11724491" y="990600"/>
            <a:ext cx="5534809" cy="2529840"/>
          </a:xfrm>
          <a:prstGeom prst="rect">
            <a:avLst/>
          </a:prstGeom>
        </p:spPr>
        <p:txBody>
          <a:bodyPr lIns="0" tIns="0" rIns="0" bIns="0" rtlCol="0" anchor="t">
            <a:spAutoFit/>
          </a:bodyPr>
          <a:lstStyle/>
          <a:p>
            <a:pPr marL="0" lvl="0" indent="0" algn="r">
              <a:lnSpc>
                <a:spcPts val="10080"/>
              </a:lnSpc>
              <a:spcBef>
                <a:spcPct val="0"/>
              </a:spcBef>
            </a:pPr>
            <a:r>
              <a:rPr lang="en-US" sz="8000" dirty="0">
                <a:solidFill>
                  <a:srgbClr val="FFFFFF"/>
                </a:solidFill>
                <a:latin typeface="Encode Sans Black" pitchFamily="2" charset="0"/>
              </a:rPr>
              <a:t>ENCODE SANS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0" y="0"/>
            <a:ext cx="5143500" cy="5143500"/>
          </a:xfrm>
          <a:prstGeom prst="rect">
            <a:avLst/>
          </a:prstGeom>
        </p:spPr>
      </p:pic>
      <p:grpSp>
        <p:nvGrpSpPr>
          <p:cNvPr id="8" name="Group 8"/>
          <p:cNvGrpSpPr/>
          <p:nvPr/>
        </p:nvGrpSpPr>
        <p:grpSpPr>
          <a:xfrm>
            <a:off x="1028700" y="1028700"/>
            <a:ext cx="7619465" cy="8229600"/>
            <a:chOff x="0" y="0"/>
            <a:chExt cx="1913890" cy="2067146"/>
          </a:xfrm>
        </p:grpSpPr>
        <p:sp>
          <p:nvSpPr>
            <p:cNvPr id="9" name="Freeform 9"/>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a:p>
          </p:txBody>
        </p:sp>
      </p:grpSp>
      <p:grpSp>
        <p:nvGrpSpPr>
          <p:cNvPr id="10" name="Group 10"/>
          <p:cNvGrpSpPr/>
          <p:nvPr/>
        </p:nvGrpSpPr>
        <p:grpSpPr>
          <a:xfrm>
            <a:off x="1775074" y="2227505"/>
            <a:ext cx="6126718" cy="5760554"/>
            <a:chOff x="0" y="-95251"/>
            <a:chExt cx="8168957" cy="7680738"/>
          </a:xfrm>
        </p:grpSpPr>
        <p:sp>
          <p:nvSpPr>
            <p:cNvPr id="11" name="TextBox 11"/>
            <p:cNvSpPr txBox="1"/>
            <p:nvPr/>
          </p:nvSpPr>
          <p:spPr>
            <a:xfrm>
              <a:off x="0" y="-95251"/>
              <a:ext cx="8168957" cy="710280"/>
            </a:xfrm>
            <a:prstGeom prst="rect">
              <a:avLst/>
            </a:prstGeom>
          </p:spPr>
          <p:txBody>
            <a:bodyPr lIns="0" tIns="0" rIns="0" bIns="0" rtlCol="0" anchor="t">
              <a:spAutoFit/>
            </a:bodyPr>
            <a:lstStyle/>
            <a:p>
              <a:pPr marL="0" lvl="0" indent="0">
                <a:lnSpc>
                  <a:spcPts val="4410"/>
                </a:lnSpc>
                <a:spcBef>
                  <a:spcPct val="0"/>
                </a:spcBef>
              </a:pPr>
              <a:r>
                <a:rPr lang="en-US" sz="3500" dirty="0">
                  <a:solidFill>
                    <a:srgbClr val="B7A57A"/>
                  </a:solidFill>
                  <a:latin typeface="Uni Sans Book" panose="00000500000000000000" charset="0"/>
                </a:rPr>
                <a:t>UNI SANS SUBHEADING</a:t>
              </a:r>
            </a:p>
          </p:txBody>
        </p:sp>
        <p:sp>
          <p:nvSpPr>
            <p:cNvPr id="12" name="TextBox 12"/>
            <p:cNvSpPr txBox="1"/>
            <p:nvPr/>
          </p:nvSpPr>
          <p:spPr>
            <a:xfrm>
              <a:off x="0" y="1055570"/>
              <a:ext cx="8168957" cy="6529917"/>
            </a:xfrm>
            <a:prstGeom prst="rect">
              <a:avLst/>
            </a:prstGeom>
          </p:spPr>
          <p:txBody>
            <a:bodyPr lIns="0" tIns="0" rIns="0" bIns="0" rtlCol="0" anchor="t">
              <a:spAutoFit/>
            </a:bodyPr>
            <a:lstStyle/>
            <a:p>
              <a:pPr marL="0" lvl="0" indent="0">
                <a:lnSpc>
                  <a:spcPts val="3550"/>
                </a:lnSpc>
              </a:pPr>
              <a:r>
                <a:rPr lang="en-US" sz="25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227296" y="9508565"/>
            <a:ext cx="1556869" cy="77843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50600"/>
          <a:stretch>
            <a:fillRect/>
          </a:stretch>
        </p:blipFill>
        <p:spPr>
          <a:xfrm rot="-5400000">
            <a:off x="16568161" y="5338738"/>
            <a:ext cx="2302342" cy="113733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B7A57A"/>
          </a:solidFill>
        </p:spPr>
        <p:txBody>
          <a:bodyPr/>
          <a:lstStyle/>
          <a:p>
            <a:endParaRPr lang="en-US"/>
          </a:p>
        </p:txBody>
      </p:sp>
      <p:grpSp>
        <p:nvGrpSpPr>
          <p:cNvPr id="3" name="Group 3"/>
          <p:cNvGrpSpPr/>
          <p:nvPr/>
        </p:nvGrpSpPr>
        <p:grpSpPr>
          <a:xfrm>
            <a:off x="15673546" y="8212763"/>
            <a:ext cx="1897484" cy="1061551"/>
            <a:chOff x="0" y="0"/>
            <a:chExt cx="726425" cy="406400"/>
          </a:xfrm>
        </p:grpSpPr>
        <p:sp>
          <p:nvSpPr>
            <p:cNvPr id="4" name="Freeform 4"/>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5" name="Group 5"/>
          <p:cNvGrpSpPr/>
          <p:nvPr/>
        </p:nvGrpSpPr>
        <p:grpSpPr>
          <a:xfrm>
            <a:off x="16669913" y="8355639"/>
            <a:ext cx="775800" cy="775800"/>
            <a:chOff x="0" y="0"/>
            <a:chExt cx="1034400" cy="103440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619254" y="0"/>
            <a:ext cx="1668746" cy="1668746"/>
          </a:xfrm>
          <a:prstGeom prst="rect">
            <a:avLst/>
          </a:prstGeom>
        </p:spPr>
      </p:pic>
      <p:grpSp>
        <p:nvGrpSpPr>
          <p:cNvPr id="9" name="Group 9"/>
          <p:cNvGrpSpPr/>
          <p:nvPr/>
        </p:nvGrpSpPr>
        <p:grpSpPr>
          <a:xfrm>
            <a:off x="8566893" y="1311458"/>
            <a:ext cx="4746024" cy="2992498"/>
            <a:chOff x="0" y="-19051"/>
            <a:chExt cx="6328032" cy="3989997"/>
          </a:xfrm>
        </p:grpSpPr>
        <p:sp>
          <p:nvSpPr>
            <p:cNvPr id="10" name="TextBox 10"/>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r>
                <a:rPr lang="en-US" sz="1162" dirty="0">
                  <a:solidFill>
                    <a:srgbClr val="B7A57A"/>
                  </a:solidFill>
                  <a:latin typeface="Encode Sans Black" pitchFamily="2" charset="0"/>
                </a:rPr>
                <a:t> </a:t>
              </a:r>
            </a:p>
          </p:txBody>
        </p:sp>
        <p:sp>
          <p:nvSpPr>
            <p:cNvPr id="11" name="TextBox 11"/>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2" name="Group 12"/>
          <p:cNvGrpSpPr/>
          <p:nvPr/>
        </p:nvGrpSpPr>
        <p:grpSpPr>
          <a:xfrm>
            <a:off x="1028700" y="1311458"/>
            <a:ext cx="4746024" cy="2992498"/>
            <a:chOff x="0" y="-19051"/>
            <a:chExt cx="6328032" cy="3989997"/>
          </a:xfrm>
        </p:grpSpPr>
        <p:sp>
          <p:nvSpPr>
            <p:cNvPr id="13" name="TextBox 13"/>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14" name="TextBox 14"/>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5" name="Group 15"/>
          <p:cNvGrpSpPr/>
          <p:nvPr/>
        </p:nvGrpSpPr>
        <p:grpSpPr>
          <a:xfrm>
            <a:off x="8566893" y="6224201"/>
            <a:ext cx="4746024" cy="3028525"/>
            <a:chOff x="0" y="-19050"/>
            <a:chExt cx="6328032" cy="4038032"/>
          </a:xfrm>
        </p:grpSpPr>
        <p:sp>
          <p:nvSpPr>
            <p:cNvPr id="16" name="TextBox 16"/>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17" name="TextBox 17"/>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grpSp>
        <p:nvGrpSpPr>
          <p:cNvPr id="18" name="Group 18"/>
          <p:cNvGrpSpPr/>
          <p:nvPr/>
        </p:nvGrpSpPr>
        <p:grpSpPr>
          <a:xfrm>
            <a:off x="1028700" y="6224201"/>
            <a:ext cx="4746024" cy="3028525"/>
            <a:chOff x="0" y="-19050"/>
            <a:chExt cx="6328032" cy="4038032"/>
          </a:xfrm>
        </p:grpSpPr>
        <p:sp>
          <p:nvSpPr>
            <p:cNvPr id="19" name="TextBox 19"/>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20" name="TextBox 20"/>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3325" y="4765512"/>
            <a:ext cx="755975" cy="7559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3296" y="1830603"/>
            <a:ext cx="1936133" cy="1936133"/>
          </a:xfrm>
          <a:prstGeom prst="rect">
            <a:avLst/>
          </a:prstGeom>
        </p:spPr>
      </p:pic>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71044" y="1830603"/>
            <a:ext cx="1936133" cy="193613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959" y="1028700"/>
            <a:ext cx="518435" cy="518435"/>
          </a:xfrm>
          <a:prstGeom prst="rect">
            <a:avLst/>
          </a:prstGeom>
        </p:spPr>
      </p:pic>
      <p:grpSp>
        <p:nvGrpSpPr>
          <p:cNvPr id="7" name="Group 7"/>
          <p:cNvGrpSpPr/>
          <p:nvPr/>
        </p:nvGrpSpPr>
        <p:grpSpPr>
          <a:xfrm>
            <a:off x="6653476" y="2674408"/>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38791" y="1830603"/>
            <a:ext cx="1936133" cy="193613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15707" y="1028700"/>
            <a:ext cx="518435" cy="518435"/>
          </a:xfrm>
          <a:prstGeom prst="rect">
            <a:avLst/>
          </a:prstGeom>
        </p:spPr>
      </p:pic>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900041"/>
            <a:chOff x="0" y="-19049"/>
            <a:chExt cx="5421181" cy="3866721"/>
          </a:xfrm>
        </p:grpSpPr>
        <p:sp>
          <p:nvSpPr>
            <p:cNvPr id="14" name="TextBox 14"/>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5" name="TextBox 15"/>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grpSp>
        <p:nvGrpSpPr>
          <p:cNvPr id="16" name="Group 16"/>
          <p:cNvGrpSpPr/>
          <p:nvPr/>
        </p:nvGrpSpPr>
        <p:grpSpPr>
          <a:xfrm>
            <a:off x="7111057" y="3373618"/>
            <a:ext cx="4065886" cy="2900041"/>
            <a:chOff x="0" y="-19049"/>
            <a:chExt cx="5421181" cy="3866721"/>
          </a:xfrm>
        </p:grpSpPr>
        <p:sp>
          <p:nvSpPr>
            <p:cNvPr id="17" name="TextBox 17"/>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8" name="TextBox 18"/>
            <p:cNvSpPr txBox="1"/>
            <p:nvPr/>
          </p:nvSpPr>
          <p:spPr>
            <a:xfrm>
              <a:off x="0" y="899155"/>
              <a:ext cx="5421181" cy="2948517"/>
            </a:xfrm>
            <a:prstGeom prst="rect">
              <a:avLst/>
            </a:prstGeom>
          </p:spPr>
          <p:txBody>
            <a:bodyPr lIns="0" tIns="0" rIns="0" bIns="0" rtlCol="0" anchor="t">
              <a:spAutoFit/>
            </a:bodyPr>
            <a:lstStyle/>
            <a:p>
              <a:pPr marL="0" lvl="0" indent="0" algn="l">
                <a:lnSpc>
                  <a:spcPts val="3549"/>
                </a:lnSpc>
                <a:spcBef>
                  <a:spcPct val="0"/>
                </a:spcBef>
              </a:pPr>
              <a:r>
                <a:rPr lang="en-US" sz="2499" dirty="0">
                  <a:solidFill>
                    <a:srgbClr val="B7A57A"/>
                  </a:solidFill>
                  <a:latin typeface="Open Sans"/>
                </a:rPr>
                <a:t>Open sans body Open sans body Open sans body Open sans body Open sans body Open sans body Open sans body</a:t>
              </a:r>
            </a:p>
          </p:txBody>
        </p:sp>
      </p:grpSp>
      <p:grpSp>
        <p:nvGrpSpPr>
          <p:cNvPr id="19" name="Group 19"/>
          <p:cNvGrpSpPr/>
          <p:nvPr/>
        </p:nvGrpSpPr>
        <p:grpSpPr>
          <a:xfrm>
            <a:off x="12478804" y="3373618"/>
            <a:ext cx="4065886" cy="2900041"/>
            <a:chOff x="0" y="-19049"/>
            <a:chExt cx="5421181" cy="3866721"/>
          </a:xfrm>
        </p:grpSpPr>
        <p:sp>
          <p:nvSpPr>
            <p:cNvPr id="20" name="TextBox 20"/>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21" name="TextBox 21"/>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80212" y="1028700"/>
            <a:ext cx="518435" cy="5184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4732305"/>
          </a:xfrm>
          <a:prstGeom prst="rect">
            <a:avLst/>
          </a:prstGeom>
        </p:spPr>
        <p:txBody>
          <a:bodyPr lIns="0" tIns="0" rIns="0" bIns="0" rtlCol="0" anchor="t">
            <a:spAutoFit/>
          </a:bodyPr>
          <a:lstStyle/>
          <a:p>
            <a:pPr>
              <a:lnSpc>
                <a:spcPts val="17947"/>
              </a:lnSpc>
            </a:pPr>
            <a:r>
              <a:rPr lang="en-US" sz="19508" spc="-390" dirty="0">
                <a:solidFill>
                  <a:srgbClr val="FFFFFF"/>
                </a:solidFill>
                <a:latin typeface="Encode Sans Black" pitchFamily="2" charset="0"/>
              </a:rPr>
              <a:t>ENCODE SANS</a:t>
            </a:r>
          </a:p>
        </p:txBody>
      </p:sp>
      <p:sp>
        <p:nvSpPr>
          <p:cNvPr id="3" name="TextBox 3"/>
          <p:cNvSpPr txBox="1"/>
          <p:nvPr/>
        </p:nvSpPr>
        <p:spPr>
          <a:xfrm>
            <a:off x="1028700" y="8568690"/>
            <a:ext cx="9420634" cy="593560"/>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UNI SANS SUBHEADING</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485900" y="4076700"/>
            <a:ext cx="7048500" cy="21336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heading </a:t>
            </a:r>
          </a:p>
        </p:txBody>
      </p:sp>
      <p:sp>
        <p:nvSpPr>
          <p:cNvPr id="3" name="TextBox 3"/>
          <p:cNvSpPr txBox="1"/>
          <p:nvPr/>
        </p:nvSpPr>
        <p:spPr>
          <a:xfrm>
            <a:off x="11819039" y="7251324"/>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a:t>
            </a:r>
            <a:r>
              <a:rPr lang="en-US" sz="1200" dirty="0">
                <a:solidFill>
                  <a:srgbClr val="B7A57A"/>
                </a:solidFill>
                <a:latin typeface="Open Sans"/>
              </a:rPr>
              <a:t> </a:t>
            </a:r>
          </a:p>
        </p:txBody>
      </p:sp>
      <p:sp>
        <p:nvSpPr>
          <p:cNvPr id="4" name="TextBox 4"/>
          <p:cNvSpPr txBox="1"/>
          <p:nvPr/>
        </p:nvSpPr>
        <p:spPr>
          <a:xfrm>
            <a:off x="11819039" y="6454012"/>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5" name="TextBox 5"/>
          <p:cNvSpPr txBox="1"/>
          <p:nvPr/>
        </p:nvSpPr>
        <p:spPr>
          <a:xfrm>
            <a:off x="11819039" y="1996816"/>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6" name="TextBox 6"/>
          <p:cNvSpPr txBox="1"/>
          <p:nvPr/>
        </p:nvSpPr>
        <p:spPr>
          <a:xfrm>
            <a:off x="11819039" y="2865248"/>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 </a:t>
            </a:r>
          </a:p>
        </p:txBody>
      </p:sp>
      <p:sp>
        <p:nvSpPr>
          <p:cNvPr id="7" name="AutoShape 7"/>
          <p:cNvSpPr/>
          <p:nvPr/>
        </p:nvSpPr>
        <p:spPr>
          <a:xfrm>
            <a:off x="10966578" y="5169535"/>
            <a:ext cx="6292722"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sp>
        <p:nvSpPr>
          <p:cNvPr id="2" name="AutoShape 2"/>
          <p:cNvSpPr/>
          <p:nvPr/>
        </p:nvSpPr>
        <p:spPr>
          <a:xfrm rot="-5400000">
            <a:off x="3590526" y="6343766"/>
            <a:ext cx="5285548" cy="0"/>
          </a:xfrm>
          <a:prstGeom prst="line">
            <a:avLst/>
          </a:prstGeom>
          <a:ln w="19050" cap="rnd">
            <a:solidFill>
              <a:srgbClr val="4B2E83"/>
            </a:solidFill>
            <a:prstDash val="solid"/>
            <a:headEnd type="none" w="sm" len="sm"/>
            <a:tailEnd type="none" w="sm" len="sm"/>
          </a:ln>
        </p:spPr>
        <p:txBody>
          <a:bodyPr/>
          <a:lstStyle/>
          <a:p>
            <a:endParaRPr lang="en-US"/>
          </a:p>
        </p:txBody>
      </p:sp>
      <p:sp>
        <p:nvSpPr>
          <p:cNvPr id="3" name="AutoShape 3"/>
          <p:cNvSpPr/>
          <p:nvPr/>
        </p:nvSpPr>
        <p:spPr>
          <a:xfrm rot="-5400000">
            <a:off x="9412209" y="6344049"/>
            <a:ext cx="5284981" cy="0"/>
          </a:xfrm>
          <a:prstGeom prst="line">
            <a:avLst/>
          </a:prstGeom>
          <a:ln w="19050" cap="rnd">
            <a:solidFill>
              <a:srgbClr val="4B2E8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710517"/>
            <a:ext cx="1151824" cy="11489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8786" y="3710517"/>
            <a:ext cx="1151824" cy="114894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0099" y="3711083"/>
            <a:ext cx="1692736" cy="1148945"/>
          </a:xfrm>
          <a:prstGeom prst="rect">
            <a:avLst/>
          </a:prstGeom>
        </p:spPr>
      </p:pic>
      <p:sp>
        <p:nvSpPr>
          <p:cNvPr id="7" name="TextBox 7"/>
          <p:cNvSpPr txBox="1"/>
          <p:nvPr/>
        </p:nvSpPr>
        <p:spPr>
          <a:xfrm>
            <a:off x="1028700" y="1028700"/>
            <a:ext cx="11980879" cy="1066800"/>
          </a:xfrm>
          <a:prstGeom prst="rect">
            <a:avLst/>
          </a:prstGeom>
        </p:spPr>
        <p:txBody>
          <a:bodyPr lIns="0" tIns="0" rIns="0" bIns="0" rtlCol="0" anchor="t">
            <a:spAutoFit/>
          </a:bodyPr>
          <a:lstStyle/>
          <a:p>
            <a:pPr marL="0" lvl="0" indent="0">
              <a:lnSpc>
                <a:spcPts val="8400"/>
              </a:lnSpc>
            </a:pPr>
            <a:r>
              <a:rPr lang="en-US" sz="7000" spc="-70" dirty="0">
                <a:solidFill>
                  <a:schemeClr val="bg1"/>
                </a:solidFill>
                <a:latin typeface="Encode Sans Black" pitchFamily="2" charset="0"/>
              </a:rPr>
              <a:t>Encode sans heading </a:t>
            </a:r>
          </a:p>
        </p:txBody>
      </p:sp>
      <p:sp>
        <p:nvSpPr>
          <p:cNvPr id="8" name="TextBox 8"/>
          <p:cNvSpPr txBox="1"/>
          <p:nvPr/>
        </p:nvSpPr>
        <p:spPr>
          <a:xfrm>
            <a:off x="1028700"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9" name="TextBox 9"/>
          <p:cNvSpPr txBox="1"/>
          <p:nvPr/>
        </p:nvSpPr>
        <p:spPr>
          <a:xfrm>
            <a:off x="1028700"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0" name="TextBox 10"/>
          <p:cNvSpPr txBox="1"/>
          <p:nvPr/>
        </p:nvSpPr>
        <p:spPr>
          <a:xfrm>
            <a:off x="68500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a:t>
            </a:r>
          </a:p>
        </p:txBody>
      </p:sp>
      <p:sp>
        <p:nvSpPr>
          <p:cNvPr id="11" name="TextBox 11"/>
          <p:cNvSpPr txBox="1"/>
          <p:nvPr/>
        </p:nvSpPr>
        <p:spPr>
          <a:xfrm>
            <a:off x="6850099"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2" name="TextBox 12"/>
          <p:cNvSpPr txBox="1"/>
          <p:nvPr/>
        </p:nvSpPr>
        <p:spPr>
          <a:xfrm>
            <a:off x="126714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13" name="TextBox 13"/>
          <p:cNvSpPr txBox="1"/>
          <p:nvPr/>
        </p:nvSpPr>
        <p:spPr>
          <a:xfrm>
            <a:off x="12671499" y="7400290"/>
            <a:ext cx="4587801" cy="13627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body Open sans body</a:t>
            </a:r>
            <a:r>
              <a:rPr lang="en-US" sz="1200">
                <a:solidFill>
                  <a:srgbClr val="FFFFFF"/>
                </a:solidFill>
                <a:latin typeface="Open Sans"/>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TextBox 2"/>
          <p:cNvSpPr txBox="1"/>
          <p:nvPr/>
        </p:nvSpPr>
        <p:spPr>
          <a:xfrm>
            <a:off x="1028700" y="1023938"/>
            <a:ext cx="14831236" cy="1066800"/>
          </a:xfrm>
          <a:prstGeom prst="rect">
            <a:avLst/>
          </a:prstGeom>
        </p:spPr>
        <p:txBody>
          <a:bodyPr lIns="0" tIns="0" rIns="0" bIns="0" rtlCol="0" anchor="t">
            <a:spAutoFit/>
          </a:bodyPr>
          <a:lstStyle/>
          <a:p>
            <a:pPr marL="0" lvl="0" indent="0">
              <a:lnSpc>
                <a:spcPts val="8400"/>
              </a:lnSpc>
            </a:pPr>
            <a:r>
              <a:rPr lang="en-US" sz="7000" spc="-70" dirty="0">
                <a:solidFill>
                  <a:srgbClr val="FFFFFF"/>
                </a:solidFill>
                <a:latin typeface="Encode Sans Black" pitchFamily="2" charset="0"/>
              </a:rPr>
              <a:t>Encode sans heading </a:t>
            </a:r>
          </a:p>
        </p:txBody>
      </p:sp>
      <p:sp>
        <p:nvSpPr>
          <p:cNvPr id="3" name="TextBox 3"/>
          <p:cNvSpPr txBox="1"/>
          <p:nvPr/>
        </p:nvSpPr>
        <p:spPr>
          <a:xfrm>
            <a:off x="27006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 </a:t>
            </a:r>
          </a:p>
        </p:txBody>
      </p:sp>
      <p:sp>
        <p:nvSpPr>
          <p:cNvPr id="4" name="TextBox 4"/>
          <p:cNvSpPr txBox="1"/>
          <p:nvPr/>
        </p:nvSpPr>
        <p:spPr>
          <a:xfrm>
            <a:off x="2700614" y="4632113"/>
            <a:ext cx="5044022" cy="9055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a:t>
            </a:r>
          </a:p>
        </p:txBody>
      </p:sp>
      <p:sp>
        <p:nvSpPr>
          <p:cNvPr id="5" name="TextBox 5"/>
          <p:cNvSpPr txBox="1"/>
          <p:nvPr/>
        </p:nvSpPr>
        <p:spPr>
          <a:xfrm>
            <a:off x="27006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6" name="TextBox 6"/>
          <p:cNvSpPr txBox="1"/>
          <p:nvPr/>
        </p:nvSpPr>
        <p:spPr>
          <a:xfrm>
            <a:off x="27006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7" name="TextBox 7"/>
          <p:cNvSpPr txBox="1"/>
          <p:nvPr/>
        </p:nvSpPr>
        <p:spPr>
          <a:xfrm>
            <a:off x="110064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8" name="TextBox 8"/>
          <p:cNvSpPr txBox="1"/>
          <p:nvPr/>
        </p:nvSpPr>
        <p:spPr>
          <a:xfrm>
            <a:off x="11006414" y="4632113"/>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9" name="TextBox 9"/>
          <p:cNvSpPr txBox="1"/>
          <p:nvPr/>
        </p:nvSpPr>
        <p:spPr>
          <a:xfrm>
            <a:off x="110064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10" name="TextBox 10"/>
          <p:cNvSpPr txBox="1"/>
          <p:nvPr/>
        </p:nvSpPr>
        <p:spPr>
          <a:xfrm>
            <a:off x="110064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11" name="TextBox 11"/>
          <p:cNvSpPr txBox="1"/>
          <p:nvPr/>
        </p:nvSpPr>
        <p:spPr>
          <a:xfrm>
            <a:off x="10287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01</a:t>
            </a:r>
          </a:p>
        </p:txBody>
      </p:sp>
      <p:sp>
        <p:nvSpPr>
          <p:cNvPr id="12" name="TextBox 12"/>
          <p:cNvSpPr txBox="1"/>
          <p:nvPr/>
        </p:nvSpPr>
        <p:spPr>
          <a:xfrm>
            <a:off x="9144000" y="3987377"/>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02</a:t>
            </a:r>
          </a:p>
        </p:txBody>
      </p:sp>
      <p:sp>
        <p:nvSpPr>
          <p:cNvPr id="13" name="TextBox 13"/>
          <p:cNvSpPr txBox="1"/>
          <p:nvPr/>
        </p:nvSpPr>
        <p:spPr>
          <a:xfrm>
            <a:off x="10287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03</a:t>
            </a:r>
          </a:p>
        </p:txBody>
      </p:sp>
      <p:sp>
        <p:nvSpPr>
          <p:cNvPr id="14" name="TextBox 14"/>
          <p:cNvSpPr txBox="1"/>
          <p:nvPr/>
        </p:nvSpPr>
        <p:spPr>
          <a:xfrm>
            <a:off x="91440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770940" y="2253602"/>
            <a:ext cx="6107360" cy="5779796"/>
            <a:chOff x="0" y="0"/>
            <a:chExt cx="8143146" cy="7706394"/>
          </a:xfrm>
        </p:grpSpPr>
        <p:sp>
          <p:nvSpPr>
            <p:cNvPr id="3" name="TextBox 3"/>
            <p:cNvSpPr txBox="1"/>
            <p:nvPr/>
          </p:nvSpPr>
          <p:spPr>
            <a:xfrm>
              <a:off x="644734"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1</a:t>
              </a:r>
            </a:p>
          </p:txBody>
        </p:sp>
        <p:sp>
          <p:nvSpPr>
            <p:cNvPr id="4" name="TextBox 4"/>
            <p:cNvSpPr txBox="1"/>
            <p:nvPr/>
          </p:nvSpPr>
          <p:spPr>
            <a:xfrm>
              <a:off x="2144416"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2</a:t>
              </a:r>
            </a:p>
          </p:txBody>
        </p:sp>
        <p:sp>
          <p:nvSpPr>
            <p:cNvPr id="5" name="TextBox 5"/>
            <p:cNvSpPr txBox="1"/>
            <p:nvPr/>
          </p:nvSpPr>
          <p:spPr>
            <a:xfrm>
              <a:off x="3644099"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3</a:t>
              </a:r>
            </a:p>
          </p:txBody>
        </p:sp>
        <p:sp>
          <p:nvSpPr>
            <p:cNvPr id="6" name="TextBox 6"/>
            <p:cNvSpPr txBox="1"/>
            <p:nvPr/>
          </p:nvSpPr>
          <p:spPr>
            <a:xfrm>
              <a:off x="5143781"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4</a:t>
              </a:r>
            </a:p>
          </p:txBody>
        </p:sp>
        <p:sp>
          <p:nvSpPr>
            <p:cNvPr id="7" name="TextBox 7"/>
            <p:cNvSpPr txBox="1"/>
            <p:nvPr/>
          </p:nvSpPr>
          <p:spPr>
            <a:xfrm>
              <a:off x="6643464"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5</a:t>
              </a:r>
            </a:p>
          </p:txBody>
        </p:sp>
        <p:grpSp>
          <p:nvGrpSpPr>
            <p:cNvPr id="8" name="Group 8"/>
            <p:cNvGrpSpPr>
              <a:grpSpLocks noChangeAspect="1"/>
            </p:cNvGrpSpPr>
            <p:nvPr/>
          </p:nvGrpSpPr>
          <p:grpSpPr>
            <a:xfrm>
              <a:off x="644734" y="202534"/>
              <a:ext cx="7498413" cy="6929460"/>
              <a:chOff x="0" y="0"/>
              <a:chExt cx="10876485" cy="10051216"/>
            </a:xfrm>
          </p:grpSpPr>
          <p:sp>
            <p:nvSpPr>
              <p:cNvPr id="9" name="Freeform 9"/>
              <p:cNvSpPr/>
              <p:nvPr/>
            </p:nvSpPr>
            <p:spPr>
              <a:xfrm>
                <a:off x="0" y="-635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0" name="Freeform 10"/>
              <p:cNvSpPr/>
              <p:nvPr/>
            </p:nvSpPr>
            <p:spPr>
              <a:xfrm>
                <a:off x="0" y="200389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1" name="Freeform 11"/>
              <p:cNvSpPr/>
              <p:nvPr/>
            </p:nvSpPr>
            <p:spPr>
              <a:xfrm>
                <a:off x="0" y="401413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2" name="Freeform 12"/>
              <p:cNvSpPr/>
              <p:nvPr/>
            </p:nvSpPr>
            <p:spPr>
              <a:xfrm>
                <a:off x="0" y="602438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3" name="Freeform 13"/>
              <p:cNvSpPr/>
              <p:nvPr/>
            </p:nvSpPr>
            <p:spPr>
              <a:xfrm>
                <a:off x="0" y="803462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4" name="Freeform 14"/>
              <p:cNvSpPr/>
              <p:nvPr/>
            </p:nvSpPr>
            <p:spPr>
              <a:xfrm>
                <a:off x="0" y="1004486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grpSp>
        <p:sp>
          <p:nvSpPr>
            <p:cNvPr id="15" name="TextBox 15"/>
            <p:cNvSpPr txBox="1"/>
            <p:nvPr/>
          </p:nvSpPr>
          <p:spPr>
            <a:xfrm>
              <a:off x="0" y="-47625"/>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50 </a:t>
              </a:r>
            </a:p>
          </p:txBody>
        </p:sp>
        <p:sp>
          <p:nvSpPr>
            <p:cNvPr id="16" name="TextBox 16"/>
            <p:cNvSpPr txBox="1"/>
            <p:nvPr/>
          </p:nvSpPr>
          <p:spPr>
            <a:xfrm>
              <a:off x="0" y="1338267"/>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40 </a:t>
              </a:r>
            </a:p>
          </p:txBody>
        </p:sp>
        <p:sp>
          <p:nvSpPr>
            <p:cNvPr id="17" name="TextBox 17"/>
            <p:cNvSpPr txBox="1"/>
            <p:nvPr/>
          </p:nvSpPr>
          <p:spPr>
            <a:xfrm>
              <a:off x="0" y="2724159"/>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30 </a:t>
              </a:r>
            </a:p>
          </p:txBody>
        </p:sp>
        <p:sp>
          <p:nvSpPr>
            <p:cNvPr id="18" name="TextBox 18"/>
            <p:cNvSpPr txBox="1"/>
            <p:nvPr/>
          </p:nvSpPr>
          <p:spPr>
            <a:xfrm>
              <a:off x="0" y="4110051"/>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20 </a:t>
              </a:r>
            </a:p>
          </p:txBody>
        </p:sp>
        <p:sp>
          <p:nvSpPr>
            <p:cNvPr id="19" name="TextBox 19"/>
            <p:cNvSpPr txBox="1"/>
            <p:nvPr/>
          </p:nvSpPr>
          <p:spPr>
            <a:xfrm>
              <a:off x="0" y="5495943"/>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10 </a:t>
              </a:r>
            </a:p>
          </p:txBody>
        </p:sp>
        <p:sp>
          <p:nvSpPr>
            <p:cNvPr id="20" name="TextBox 20"/>
            <p:cNvSpPr txBox="1"/>
            <p:nvPr/>
          </p:nvSpPr>
          <p:spPr>
            <a:xfrm>
              <a:off x="193580" y="6881835"/>
              <a:ext cx="28182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0 </a:t>
              </a:r>
            </a:p>
          </p:txBody>
        </p:sp>
        <p:grpSp>
          <p:nvGrpSpPr>
            <p:cNvPr id="21" name="Group 21"/>
            <p:cNvGrpSpPr>
              <a:grpSpLocks noChangeAspect="1"/>
            </p:cNvGrpSpPr>
            <p:nvPr/>
          </p:nvGrpSpPr>
          <p:grpSpPr>
            <a:xfrm>
              <a:off x="644734" y="202534"/>
              <a:ext cx="7498413" cy="6929460"/>
              <a:chOff x="0" y="0"/>
              <a:chExt cx="10876485" cy="10051216"/>
            </a:xfrm>
          </p:grpSpPr>
          <p:sp>
            <p:nvSpPr>
              <p:cNvPr id="22" name="Freeform 22"/>
              <p:cNvSpPr/>
              <p:nvPr/>
            </p:nvSpPr>
            <p:spPr>
              <a:xfrm>
                <a:off x="1024149" y="7619726"/>
                <a:ext cx="2259963" cy="2494706"/>
              </a:xfrm>
              <a:custGeom>
                <a:avLst/>
                <a:gdLst/>
                <a:ahLst/>
                <a:cxnLst/>
                <a:rect l="l" t="t" r="r" b="b"/>
                <a:pathLst>
                  <a:path w="2259963" h="2494706">
                    <a:moveTo>
                      <a:pt x="127000" y="2431490"/>
                    </a:moveTo>
                    <a:cubicBezTo>
                      <a:pt x="126843" y="2396531"/>
                      <a:pt x="98459" y="2368274"/>
                      <a:pt x="63500" y="2368274"/>
                    </a:cubicBezTo>
                    <a:cubicBezTo>
                      <a:pt x="28540" y="2368274"/>
                      <a:pt x="156" y="2396531"/>
                      <a:pt x="0" y="2431490"/>
                    </a:cubicBezTo>
                    <a:cubicBezTo>
                      <a:pt x="156" y="2466449"/>
                      <a:pt x="28540" y="2494706"/>
                      <a:pt x="63500" y="2494706"/>
                    </a:cubicBezTo>
                    <a:cubicBezTo>
                      <a:pt x="98459" y="2494706"/>
                      <a:pt x="126843" y="2466449"/>
                      <a:pt x="127000" y="2431490"/>
                    </a:cubicBezTo>
                    <a:close/>
                    <a:moveTo>
                      <a:pt x="42334" y="2412292"/>
                    </a:moveTo>
                    <a:lnTo>
                      <a:pt x="84665" y="2450687"/>
                    </a:lnTo>
                    <a:lnTo>
                      <a:pt x="2259962" y="38396"/>
                    </a:lnTo>
                    <a:lnTo>
                      <a:pt x="2217631" y="0"/>
                    </a:lnTo>
                    <a:close/>
                  </a:path>
                </a:pathLst>
              </a:custGeom>
              <a:solidFill>
                <a:srgbClr val="4B2E83"/>
              </a:solidFill>
            </p:spPr>
            <p:txBody>
              <a:bodyPr/>
              <a:lstStyle/>
              <a:p>
                <a:endParaRPr lang="en-US"/>
              </a:p>
            </p:txBody>
          </p:sp>
          <p:sp>
            <p:nvSpPr>
              <p:cNvPr id="23" name="Freeform 23"/>
              <p:cNvSpPr/>
              <p:nvPr/>
            </p:nvSpPr>
            <p:spPr>
              <a:xfrm>
                <a:off x="3199445" y="2401257"/>
                <a:ext cx="2265156" cy="5300882"/>
              </a:xfrm>
              <a:custGeom>
                <a:avLst/>
                <a:gdLst/>
                <a:ahLst/>
                <a:cxnLst/>
                <a:rect l="l" t="t" r="r" b="b"/>
                <a:pathLst>
                  <a:path w="2265156" h="5300882">
                    <a:moveTo>
                      <a:pt x="127000" y="5237667"/>
                    </a:moveTo>
                    <a:cubicBezTo>
                      <a:pt x="126844" y="5202708"/>
                      <a:pt x="98460" y="5174450"/>
                      <a:pt x="63500" y="5174450"/>
                    </a:cubicBezTo>
                    <a:cubicBezTo>
                      <a:pt x="28541" y="5174450"/>
                      <a:pt x="157" y="5202708"/>
                      <a:pt x="0" y="5237667"/>
                    </a:cubicBezTo>
                    <a:cubicBezTo>
                      <a:pt x="157" y="5272626"/>
                      <a:pt x="28541" y="5300883"/>
                      <a:pt x="63500" y="5300883"/>
                    </a:cubicBezTo>
                    <a:cubicBezTo>
                      <a:pt x="98460" y="5300883"/>
                      <a:pt x="126844" y="5272626"/>
                      <a:pt x="127000" y="5237667"/>
                    </a:cubicBezTo>
                    <a:close/>
                    <a:moveTo>
                      <a:pt x="37142" y="5226632"/>
                    </a:moveTo>
                    <a:lnTo>
                      <a:pt x="89859" y="5248701"/>
                    </a:lnTo>
                    <a:lnTo>
                      <a:pt x="2265156" y="22069"/>
                    </a:lnTo>
                    <a:lnTo>
                      <a:pt x="2212439" y="0"/>
                    </a:lnTo>
                    <a:close/>
                  </a:path>
                </a:pathLst>
              </a:custGeom>
              <a:solidFill>
                <a:srgbClr val="4B2E83"/>
              </a:solidFill>
            </p:spPr>
            <p:txBody>
              <a:bodyPr/>
              <a:lstStyle/>
              <a:p>
                <a:endParaRPr lang="en-US"/>
              </a:p>
            </p:txBody>
          </p:sp>
          <p:sp>
            <p:nvSpPr>
              <p:cNvPr id="24" name="Freeform 24"/>
              <p:cNvSpPr/>
              <p:nvPr/>
            </p:nvSpPr>
            <p:spPr>
              <a:xfrm>
                <a:off x="5374742" y="2349075"/>
                <a:ext cx="2255720" cy="1694436"/>
              </a:xfrm>
              <a:custGeom>
                <a:avLst/>
                <a:gdLst/>
                <a:ahLst/>
                <a:cxnLst/>
                <a:rect l="l" t="t" r="r" b="b"/>
                <a:pathLst>
                  <a:path w="2255720" h="1694436">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80424" y="40192"/>
                    </a:moveTo>
                    <a:lnTo>
                      <a:pt x="46577" y="86241"/>
                    </a:lnTo>
                    <a:lnTo>
                      <a:pt x="2221874" y="1694436"/>
                    </a:lnTo>
                    <a:lnTo>
                      <a:pt x="2255721" y="1648387"/>
                    </a:lnTo>
                    <a:close/>
                  </a:path>
                </a:pathLst>
              </a:custGeom>
              <a:solidFill>
                <a:srgbClr val="4B2E83"/>
              </a:solidFill>
            </p:spPr>
            <p:txBody>
              <a:bodyPr/>
              <a:lstStyle/>
              <a:p>
                <a:endParaRPr lang="en-US"/>
              </a:p>
            </p:txBody>
          </p:sp>
          <p:sp>
            <p:nvSpPr>
              <p:cNvPr id="25" name="Freeform 25"/>
              <p:cNvSpPr/>
              <p:nvPr/>
            </p:nvSpPr>
            <p:spPr>
              <a:xfrm>
                <a:off x="7550040" y="3555221"/>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7"/>
                    </a:moveTo>
                    <a:cubicBezTo>
                      <a:pt x="2302140" y="28258"/>
                      <a:pt x="2273756" y="0"/>
                      <a:pt x="2238797" y="0"/>
                    </a:cubicBezTo>
                    <a:cubicBezTo>
                      <a:pt x="2203837" y="0"/>
                      <a:pt x="2175453" y="28258"/>
                      <a:pt x="2175297" y="63217"/>
                    </a:cubicBezTo>
                    <a:cubicBezTo>
                      <a:pt x="2175453" y="98176"/>
                      <a:pt x="2203837" y="126433"/>
                      <a:pt x="2238797" y="126433"/>
                    </a:cubicBezTo>
                    <a:cubicBezTo>
                      <a:pt x="2273756" y="126433"/>
                      <a:pt x="2302140" y="98176"/>
                      <a:pt x="2302297" y="63217"/>
                    </a:cubicBezTo>
                    <a:close/>
                  </a:path>
                </a:pathLst>
              </a:custGeom>
              <a:solidFill>
                <a:srgbClr val="4B2E83"/>
              </a:solidFill>
            </p:spPr>
            <p:txBody>
              <a:bodyPr/>
              <a:lstStyle/>
              <a:p>
                <a:endParaRPr lang="en-US"/>
              </a:p>
            </p:txBody>
          </p:sp>
          <p:sp>
            <p:nvSpPr>
              <p:cNvPr id="26" name="Freeform 26"/>
              <p:cNvSpPr/>
              <p:nvPr/>
            </p:nvSpPr>
            <p:spPr>
              <a:xfrm>
                <a:off x="1024149" y="7575707"/>
                <a:ext cx="2255720" cy="1694435"/>
              </a:xfrm>
              <a:custGeom>
                <a:avLst/>
                <a:gdLst/>
                <a:ahLst/>
                <a:cxnLst/>
                <a:rect l="l" t="t" r="r" b="b"/>
                <a:pathLst>
                  <a:path w="2255720" h="1694435">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80423" y="40192"/>
                    </a:moveTo>
                    <a:lnTo>
                      <a:pt x="46576" y="86242"/>
                    </a:lnTo>
                    <a:lnTo>
                      <a:pt x="2221873" y="1694436"/>
                    </a:lnTo>
                    <a:lnTo>
                      <a:pt x="2255720" y="1648387"/>
                    </a:lnTo>
                    <a:close/>
                  </a:path>
                </a:pathLst>
              </a:custGeom>
              <a:solidFill>
                <a:srgbClr val="4B2E83"/>
              </a:solidFill>
            </p:spPr>
            <p:txBody>
              <a:bodyPr/>
              <a:lstStyle/>
              <a:p>
                <a:endParaRPr lang="en-US"/>
              </a:p>
            </p:txBody>
          </p:sp>
          <p:sp>
            <p:nvSpPr>
              <p:cNvPr id="27" name="Freeform 27"/>
              <p:cNvSpPr/>
              <p:nvPr/>
            </p:nvSpPr>
            <p:spPr>
              <a:xfrm>
                <a:off x="3199445" y="6014657"/>
                <a:ext cx="2262424" cy="3295678"/>
              </a:xfrm>
              <a:custGeom>
                <a:avLst/>
                <a:gdLst/>
                <a:ahLst/>
                <a:cxnLst/>
                <a:rect l="l" t="t" r="r" b="b"/>
                <a:pathLst>
                  <a:path w="2262424" h="3295678">
                    <a:moveTo>
                      <a:pt x="127000" y="3232462"/>
                    </a:moveTo>
                    <a:cubicBezTo>
                      <a:pt x="126844" y="3197502"/>
                      <a:pt x="98460" y="3169245"/>
                      <a:pt x="63500" y="3169245"/>
                    </a:cubicBezTo>
                    <a:cubicBezTo>
                      <a:pt x="28541" y="3169245"/>
                      <a:pt x="157" y="3197502"/>
                      <a:pt x="0" y="3232462"/>
                    </a:cubicBezTo>
                    <a:cubicBezTo>
                      <a:pt x="157" y="3267421"/>
                      <a:pt x="28541" y="3295678"/>
                      <a:pt x="63500" y="3295678"/>
                    </a:cubicBezTo>
                    <a:cubicBezTo>
                      <a:pt x="98460" y="3295678"/>
                      <a:pt x="126844" y="3267421"/>
                      <a:pt x="127000" y="3232462"/>
                    </a:cubicBezTo>
                    <a:close/>
                    <a:moveTo>
                      <a:pt x="39874" y="3216389"/>
                    </a:moveTo>
                    <a:lnTo>
                      <a:pt x="87127" y="3248533"/>
                    </a:lnTo>
                    <a:lnTo>
                      <a:pt x="2262424" y="32145"/>
                    </a:lnTo>
                    <a:lnTo>
                      <a:pt x="2215171" y="0"/>
                    </a:lnTo>
                    <a:close/>
                  </a:path>
                </a:pathLst>
              </a:custGeom>
              <a:solidFill>
                <a:srgbClr val="4B2E83"/>
              </a:solidFill>
            </p:spPr>
            <p:txBody>
              <a:bodyPr/>
              <a:lstStyle/>
              <a:p>
                <a:endParaRPr lang="en-US"/>
              </a:p>
            </p:txBody>
          </p:sp>
          <p:sp>
            <p:nvSpPr>
              <p:cNvPr id="28" name="Freeform 28"/>
              <p:cNvSpPr/>
              <p:nvPr/>
            </p:nvSpPr>
            <p:spPr>
              <a:xfrm>
                <a:off x="5374742" y="5967513"/>
                <a:ext cx="2250725" cy="1094304"/>
              </a:xfrm>
              <a:custGeom>
                <a:avLst/>
                <a:gdLst/>
                <a:ahLst/>
                <a:cxnLst/>
                <a:rect l="l" t="t" r="r" b="b"/>
                <a:pathLst>
                  <a:path w="2250725" h="1094304">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5429" y="37250"/>
                    </a:moveTo>
                    <a:lnTo>
                      <a:pt x="51572" y="89182"/>
                    </a:lnTo>
                    <a:lnTo>
                      <a:pt x="2226869" y="1094304"/>
                    </a:lnTo>
                    <a:lnTo>
                      <a:pt x="2250726" y="1042372"/>
                    </a:lnTo>
                    <a:close/>
                  </a:path>
                </a:pathLst>
              </a:custGeom>
              <a:solidFill>
                <a:srgbClr val="4B2E83"/>
              </a:solidFill>
            </p:spPr>
            <p:txBody>
              <a:bodyPr/>
              <a:lstStyle/>
              <a:p>
                <a:endParaRPr lang="en-US"/>
              </a:p>
            </p:txBody>
          </p:sp>
          <p:sp>
            <p:nvSpPr>
              <p:cNvPr id="29" name="Freeform 29"/>
              <p:cNvSpPr/>
              <p:nvPr/>
            </p:nvSpPr>
            <p:spPr>
              <a:xfrm>
                <a:off x="7550040" y="-63217"/>
                <a:ext cx="2302297" cy="7162284"/>
              </a:xfrm>
              <a:custGeom>
                <a:avLst/>
                <a:gdLst/>
                <a:ahLst/>
                <a:cxnLst/>
                <a:rect l="l" t="t" r="r" b="b"/>
                <a:pathLst>
                  <a:path w="2302297" h="7162284">
                    <a:moveTo>
                      <a:pt x="127000" y="7099068"/>
                    </a:moveTo>
                    <a:cubicBezTo>
                      <a:pt x="126843" y="7064109"/>
                      <a:pt x="98460" y="7035852"/>
                      <a:pt x="63500" y="7035852"/>
                    </a:cubicBezTo>
                    <a:cubicBezTo>
                      <a:pt x="28540" y="7035852"/>
                      <a:pt x="157" y="7064109"/>
                      <a:pt x="0" y="7099068"/>
                    </a:cubicBezTo>
                    <a:cubicBezTo>
                      <a:pt x="157" y="7134027"/>
                      <a:pt x="28540" y="7162284"/>
                      <a:pt x="63500" y="7162284"/>
                    </a:cubicBezTo>
                    <a:cubicBezTo>
                      <a:pt x="98460" y="7162284"/>
                      <a:pt x="126843" y="7134027"/>
                      <a:pt x="127000" y="7099068"/>
                    </a:cubicBezTo>
                    <a:close/>
                    <a:moveTo>
                      <a:pt x="36213" y="7090583"/>
                    </a:moveTo>
                    <a:lnTo>
                      <a:pt x="90786" y="7107554"/>
                    </a:lnTo>
                    <a:lnTo>
                      <a:pt x="2266083" y="71702"/>
                    </a:lnTo>
                    <a:lnTo>
                      <a:pt x="2211511" y="54732"/>
                    </a:lnTo>
                    <a:close/>
                    <a:moveTo>
                      <a:pt x="2302297" y="63217"/>
                    </a:moveTo>
                    <a:lnTo>
                      <a:pt x="2302297" y="63217"/>
                    </a:lnTo>
                    <a:cubicBezTo>
                      <a:pt x="2302140" y="28258"/>
                      <a:pt x="2273756" y="0"/>
                      <a:pt x="2238797" y="0"/>
                    </a:cubicBezTo>
                    <a:cubicBezTo>
                      <a:pt x="2203837" y="0"/>
                      <a:pt x="2175453" y="28258"/>
                      <a:pt x="2175297" y="63217"/>
                    </a:cubicBezTo>
                    <a:lnTo>
                      <a:pt x="2175297" y="63217"/>
                    </a:lnTo>
                    <a:cubicBezTo>
                      <a:pt x="2175453" y="98176"/>
                      <a:pt x="2203837" y="126434"/>
                      <a:pt x="2238797" y="126434"/>
                    </a:cubicBezTo>
                    <a:cubicBezTo>
                      <a:pt x="2273756" y="126434"/>
                      <a:pt x="2302140" y="98176"/>
                      <a:pt x="2302297" y="63217"/>
                    </a:cubicBezTo>
                    <a:close/>
                  </a:path>
                </a:pathLst>
              </a:custGeom>
              <a:solidFill>
                <a:srgbClr val="4B2E83"/>
              </a:solidFill>
            </p:spPr>
            <p:txBody>
              <a:bodyPr/>
              <a:lstStyle/>
              <a:p>
                <a:endParaRPr lang="en-US"/>
              </a:p>
            </p:txBody>
          </p:sp>
          <p:sp>
            <p:nvSpPr>
              <p:cNvPr id="30" name="Freeform 30"/>
              <p:cNvSpPr/>
              <p:nvPr/>
            </p:nvSpPr>
            <p:spPr>
              <a:xfrm>
                <a:off x="1024149" y="4001289"/>
                <a:ext cx="2259963" cy="2494706"/>
              </a:xfrm>
              <a:custGeom>
                <a:avLst/>
                <a:gdLst/>
                <a:ahLst/>
                <a:cxnLst/>
                <a:rect l="l" t="t" r="r" b="b"/>
                <a:pathLst>
                  <a:path w="2259963" h="2494706">
                    <a:moveTo>
                      <a:pt x="127000" y="2431489"/>
                    </a:moveTo>
                    <a:cubicBezTo>
                      <a:pt x="126843" y="2396530"/>
                      <a:pt x="98459" y="2368272"/>
                      <a:pt x="63500" y="2368272"/>
                    </a:cubicBezTo>
                    <a:cubicBezTo>
                      <a:pt x="28540" y="2368272"/>
                      <a:pt x="156" y="2396530"/>
                      <a:pt x="0" y="2431489"/>
                    </a:cubicBezTo>
                    <a:cubicBezTo>
                      <a:pt x="156" y="2466448"/>
                      <a:pt x="28540" y="2494706"/>
                      <a:pt x="63500" y="2494706"/>
                    </a:cubicBezTo>
                    <a:cubicBezTo>
                      <a:pt x="98459" y="2494706"/>
                      <a:pt x="126843" y="2466448"/>
                      <a:pt x="127000" y="2431489"/>
                    </a:cubicBezTo>
                    <a:close/>
                    <a:moveTo>
                      <a:pt x="42334" y="2412291"/>
                    </a:moveTo>
                    <a:lnTo>
                      <a:pt x="84665" y="2450687"/>
                    </a:lnTo>
                    <a:lnTo>
                      <a:pt x="2259962" y="38395"/>
                    </a:lnTo>
                    <a:lnTo>
                      <a:pt x="2217631" y="0"/>
                    </a:lnTo>
                    <a:close/>
                  </a:path>
                </a:pathLst>
              </a:custGeom>
              <a:solidFill>
                <a:srgbClr val="4B2E83"/>
              </a:solidFill>
            </p:spPr>
            <p:txBody>
              <a:bodyPr/>
              <a:lstStyle/>
              <a:p>
                <a:endParaRPr lang="en-US"/>
              </a:p>
            </p:txBody>
          </p:sp>
          <p:sp>
            <p:nvSpPr>
              <p:cNvPr id="31" name="Freeform 31"/>
              <p:cNvSpPr/>
              <p:nvPr/>
            </p:nvSpPr>
            <p:spPr>
              <a:xfrm>
                <a:off x="3199445" y="3957270"/>
                <a:ext cx="2250725" cy="1094305"/>
              </a:xfrm>
              <a:custGeom>
                <a:avLst/>
                <a:gdLst/>
                <a:ahLst/>
                <a:cxnLst/>
                <a:rect l="l" t="t" r="r" b="b"/>
                <a:pathLst>
                  <a:path w="2250725" h="1094305">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5429" y="37250"/>
                    </a:moveTo>
                    <a:lnTo>
                      <a:pt x="51572" y="89183"/>
                    </a:lnTo>
                    <a:lnTo>
                      <a:pt x="2226869" y="1094304"/>
                    </a:lnTo>
                    <a:lnTo>
                      <a:pt x="2250726" y="1042372"/>
                    </a:lnTo>
                    <a:close/>
                  </a:path>
                </a:pathLst>
              </a:custGeom>
              <a:solidFill>
                <a:srgbClr val="4B2E83"/>
              </a:solidFill>
            </p:spPr>
            <p:txBody>
              <a:bodyPr/>
              <a:lstStyle/>
              <a:p>
                <a:endParaRPr lang="en-US"/>
              </a:p>
            </p:txBody>
          </p:sp>
          <p:sp>
            <p:nvSpPr>
              <p:cNvPr id="32" name="Freeform 32"/>
              <p:cNvSpPr/>
              <p:nvPr/>
            </p:nvSpPr>
            <p:spPr>
              <a:xfrm>
                <a:off x="5374742" y="1993461"/>
                <a:ext cx="2261925" cy="3095363"/>
              </a:xfrm>
              <a:custGeom>
                <a:avLst/>
                <a:gdLst/>
                <a:ahLst/>
                <a:cxnLst/>
                <a:rect l="l" t="t" r="r" b="b"/>
                <a:pathLst>
                  <a:path w="2261925" h="3095363">
                    <a:moveTo>
                      <a:pt x="127000" y="3032147"/>
                    </a:moveTo>
                    <a:cubicBezTo>
                      <a:pt x="126844" y="2997188"/>
                      <a:pt x="98460" y="2968930"/>
                      <a:pt x="63500" y="2968930"/>
                    </a:cubicBezTo>
                    <a:cubicBezTo>
                      <a:pt x="28541" y="2968930"/>
                      <a:pt x="157" y="2997188"/>
                      <a:pt x="0" y="3032147"/>
                    </a:cubicBezTo>
                    <a:cubicBezTo>
                      <a:pt x="157" y="3067106"/>
                      <a:pt x="28541" y="3095364"/>
                      <a:pt x="63500" y="3095364"/>
                    </a:cubicBezTo>
                    <a:cubicBezTo>
                      <a:pt x="98460" y="3095364"/>
                      <a:pt x="126844" y="3067106"/>
                      <a:pt x="127000" y="3032147"/>
                    </a:cubicBezTo>
                    <a:close/>
                    <a:moveTo>
                      <a:pt x="40373" y="3015365"/>
                    </a:moveTo>
                    <a:lnTo>
                      <a:pt x="86629" y="3048929"/>
                    </a:lnTo>
                    <a:lnTo>
                      <a:pt x="2261925" y="33564"/>
                    </a:lnTo>
                    <a:lnTo>
                      <a:pt x="2215670" y="0"/>
                    </a:lnTo>
                    <a:close/>
                  </a:path>
                </a:pathLst>
              </a:custGeom>
              <a:solidFill>
                <a:srgbClr val="4B2E83"/>
              </a:solidFill>
            </p:spPr>
            <p:txBody>
              <a:bodyPr/>
              <a:lstStyle/>
              <a:p>
                <a:endParaRPr lang="en-US"/>
              </a:p>
            </p:txBody>
          </p:sp>
          <p:sp>
            <p:nvSpPr>
              <p:cNvPr id="33" name="Freeform 33"/>
              <p:cNvSpPr/>
              <p:nvPr/>
            </p:nvSpPr>
            <p:spPr>
              <a:xfrm>
                <a:off x="7550040" y="1544978"/>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6"/>
                    </a:moveTo>
                    <a:cubicBezTo>
                      <a:pt x="2302140" y="28257"/>
                      <a:pt x="2273756" y="0"/>
                      <a:pt x="2238797" y="0"/>
                    </a:cubicBezTo>
                    <a:cubicBezTo>
                      <a:pt x="2203837" y="0"/>
                      <a:pt x="2175453" y="28257"/>
                      <a:pt x="2175297" y="63216"/>
                    </a:cubicBezTo>
                    <a:cubicBezTo>
                      <a:pt x="2175453" y="98176"/>
                      <a:pt x="2203837" y="126433"/>
                      <a:pt x="2238797" y="126433"/>
                    </a:cubicBezTo>
                    <a:cubicBezTo>
                      <a:pt x="2273756" y="126433"/>
                      <a:pt x="2302140" y="98176"/>
                      <a:pt x="2302297" y="63216"/>
                    </a:cubicBezTo>
                    <a:close/>
                  </a:path>
                </a:pathLst>
              </a:custGeom>
              <a:solidFill>
                <a:srgbClr val="4B2E83"/>
              </a:solidFill>
            </p:spPr>
            <p:txBody>
              <a:bodyPr/>
              <a:lstStyle/>
              <a:p>
                <a:endParaRPr lang="en-US"/>
              </a:p>
            </p:txBody>
          </p:sp>
        </p:grpSp>
      </p:grpSp>
      <p:sp>
        <p:nvSpPr>
          <p:cNvPr id="34" name="TextBox 34"/>
          <p:cNvSpPr txBox="1"/>
          <p:nvPr/>
        </p:nvSpPr>
        <p:spPr>
          <a:xfrm>
            <a:off x="1028700" y="5782175"/>
            <a:ext cx="4911563" cy="976630"/>
          </a:xfrm>
          <a:prstGeom prst="rect">
            <a:avLst/>
          </a:prstGeom>
        </p:spPr>
        <p:txBody>
          <a:bodyPr lIns="0" tIns="0" rIns="0" bIns="0" rtlCol="0" anchor="t">
            <a:spAutoFit/>
          </a:bodyPr>
          <a:lstStyle/>
          <a:p>
            <a:pPr marL="0" lvl="0" indent="0">
              <a:lnSpc>
                <a:spcPts val="3919"/>
              </a:lnSpc>
            </a:pPr>
            <a:r>
              <a:rPr lang="en-US" sz="2800" spc="-28" dirty="0">
                <a:solidFill>
                  <a:srgbClr val="B7A57A"/>
                </a:solidFill>
                <a:latin typeface="Open Sans"/>
              </a:rPr>
              <a:t>Opens sans body Open sans body Open sans body </a:t>
            </a:r>
          </a:p>
        </p:txBody>
      </p:sp>
      <p:sp>
        <p:nvSpPr>
          <p:cNvPr id="35" name="TextBox 35"/>
          <p:cNvSpPr txBox="1"/>
          <p:nvPr/>
        </p:nvSpPr>
        <p:spPr>
          <a:xfrm>
            <a:off x="1028700" y="3797435"/>
            <a:ext cx="6684979" cy="10668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a:t>
            </a:r>
          </a:p>
        </p:txBody>
      </p:sp>
      <p:sp>
        <p:nvSpPr>
          <p:cNvPr id="36" name="AutoShape 36"/>
          <p:cNvSpPr/>
          <p:nvPr/>
        </p:nvSpPr>
        <p:spPr>
          <a:xfrm rot="-5400000">
            <a:off x="4000500" y="5133975"/>
            <a:ext cx="10287000"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5"/>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lvl="0" indent="-342900" algn="l">
                <a:lnSpc>
                  <a:spcPts val="3550"/>
                </a:lnSpc>
                <a:spcBef>
                  <a:spcPct val="0"/>
                </a:spcBef>
                <a:buFont typeface="Arial" panose="020B0604020202020204" pitchFamily="34" charset="0"/>
                <a:buChar char="•"/>
              </a:pPr>
              <a:r>
                <a:rPr lang="en-US" sz="2500" dirty="0">
                  <a:latin typeface="Open Sans"/>
                </a:rPr>
                <a:t>Rotates freely in pitch</a:t>
              </a:r>
            </a:p>
          </p:txBody>
        </p:sp>
      </p:grpSp>
      <p:pic>
        <p:nvPicPr>
          <p:cNvPr id="42" name="Picture 41" descr="A diagram of a structure&#10;&#10;Description automatically generated">
            <a:extLst>
              <a:ext uri="{FF2B5EF4-FFF2-40B4-BE49-F238E27FC236}">
                <a16:creationId xmlns:a16="http://schemas.microsoft.com/office/drawing/2014/main" id="{BE91BF2C-C3F5-2AF9-AF9D-F7AACCD7DB8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3429000"/>
            <a:ext cx="9144000" cy="6858000"/>
          </a:xfrm>
          <a:prstGeom prst="rect">
            <a:avLst/>
          </a:prstGeom>
        </p:spPr>
      </p:pic>
    </p:spTree>
    <p:extLst>
      <p:ext uri="{BB962C8B-B14F-4D97-AF65-F5344CB8AC3E}">
        <p14:creationId xmlns:p14="http://schemas.microsoft.com/office/powerpoint/2010/main" val="250199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72" r="49293"/>
          <a:stretch>
            <a:fillRect/>
          </a:stretch>
        </p:blipFill>
        <p:spPr>
          <a:xfrm>
            <a:off x="0" y="0"/>
            <a:ext cx="6640456" cy="10287000"/>
          </a:xfrm>
          <a:prstGeom prst="rect">
            <a:avLst/>
          </a:prstGeom>
        </p:spPr>
      </p:pic>
      <p:sp>
        <p:nvSpPr>
          <p:cNvPr id="3" name="TextBox 3"/>
          <p:cNvSpPr txBox="1"/>
          <p:nvPr/>
        </p:nvSpPr>
        <p:spPr>
          <a:xfrm>
            <a:off x="7900260" y="1173162"/>
            <a:ext cx="8482740" cy="1066800"/>
          </a:xfrm>
          <a:prstGeom prst="rect">
            <a:avLst/>
          </a:prstGeom>
        </p:spPr>
        <p:txBody>
          <a:bodyPr lIns="0" tIns="0" rIns="0" bIns="0" rtlCol="0" anchor="t">
            <a:spAutoFit/>
          </a:bodyPr>
          <a:lstStyle/>
          <a:p>
            <a:pPr>
              <a:lnSpc>
                <a:spcPts val="8400"/>
              </a:lnSpc>
            </a:pPr>
            <a:r>
              <a:rPr lang="en-US" sz="7000" spc="-70" dirty="0">
                <a:solidFill>
                  <a:srgbClr val="B7A57A"/>
                </a:solidFill>
                <a:latin typeface="Encode Sans Black" pitchFamily="2" charset="0"/>
              </a:rPr>
              <a:t>Encode sans </a:t>
            </a:r>
          </a:p>
        </p:txBody>
      </p:sp>
      <p:sp>
        <p:nvSpPr>
          <p:cNvPr id="4" name="TextBox 4"/>
          <p:cNvSpPr txBox="1"/>
          <p:nvPr/>
        </p:nvSpPr>
        <p:spPr>
          <a:xfrm>
            <a:off x="7900260" y="8765222"/>
            <a:ext cx="8482740" cy="481330"/>
          </a:xfrm>
          <a:prstGeom prst="rect">
            <a:avLst/>
          </a:prstGeom>
        </p:spPr>
        <p:txBody>
          <a:bodyPr lIns="0" tIns="0" rIns="0" bIns="0" rtlCol="0" anchor="t">
            <a:spAutoFit/>
          </a:bodyPr>
          <a:lstStyle/>
          <a:p>
            <a:pPr>
              <a:lnSpc>
                <a:spcPts val="3919"/>
              </a:lnSpc>
            </a:pPr>
            <a:r>
              <a:rPr lang="en-US" sz="2800" spc="-28"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 Open sans body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7" name="TextBox 7"/>
          <p:cNvSpPr txBox="1"/>
          <p:nvPr/>
        </p:nvSpPr>
        <p:spPr>
          <a:xfrm>
            <a:off x="1028700" y="1152525"/>
            <a:ext cx="8519157" cy="5834674"/>
          </a:xfrm>
          <a:prstGeom prst="rect">
            <a:avLst/>
          </a:prstGeom>
        </p:spPr>
        <p:txBody>
          <a:bodyPr lIns="0" tIns="0" rIns="0" bIns="0" rtlCol="0" anchor="t">
            <a:spAutoFit/>
          </a:bodyPr>
          <a:lstStyle/>
          <a:p>
            <a:r>
              <a:rPr lang="en-US" sz="12999" dirty="0">
                <a:solidFill>
                  <a:srgbClr val="FFFFFF"/>
                </a:solidFill>
                <a:latin typeface="Encode Sans Black" pitchFamily="2" charset="0"/>
              </a:rPr>
              <a:t>Encode Sans</a:t>
            </a:r>
          </a:p>
          <a:p>
            <a:pPr>
              <a:lnSpc>
                <a:spcPts val="14299"/>
              </a:lnSpc>
            </a:pPr>
            <a:r>
              <a:rPr lang="en-US" sz="12999" dirty="0">
                <a:solidFill>
                  <a:srgbClr val="FFFFFF"/>
                </a:solidFill>
                <a:latin typeface="Encode Sans Black" pitchFamily="2" charset="0"/>
              </a:rPr>
              <a:t>Heading </a:t>
            </a:r>
          </a:p>
        </p:txBody>
      </p:sp>
      <p:sp>
        <p:nvSpPr>
          <p:cNvPr id="8" name="TextBox 8"/>
          <p:cNvSpPr txBox="1"/>
          <p:nvPr/>
        </p:nvSpPr>
        <p:spPr>
          <a:xfrm>
            <a:off x="1230628" y="6949929"/>
            <a:ext cx="8115300" cy="320601"/>
          </a:xfrm>
          <a:prstGeom prst="rect">
            <a:avLst/>
          </a:prstGeom>
        </p:spPr>
        <p:txBody>
          <a:bodyPr lIns="0" tIns="0" rIns="0" bIns="0" rtlCol="0" anchor="t">
            <a:spAutoFit/>
          </a:bodyPr>
          <a:lstStyle/>
          <a:p>
            <a:pPr>
              <a:lnSpc>
                <a:spcPts val="2520"/>
              </a:lnSpc>
            </a:pPr>
            <a:r>
              <a:rPr lang="en-US" sz="2100" dirty="0">
                <a:solidFill>
                  <a:srgbClr val="FFFFFF"/>
                </a:solidFill>
                <a:latin typeface="Uni Sans Book" panose="00000500000000000000" charset="0"/>
              </a:rPr>
              <a:t>UNI SANS SUBHEADING </a:t>
            </a:r>
          </a:p>
        </p:txBody>
      </p:sp>
      <p:sp>
        <p:nvSpPr>
          <p:cNvPr id="9" name="TextBox 9"/>
          <p:cNvSpPr txBox="1"/>
          <p:nvPr/>
        </p:nvSpPr>
        <p:spPr>
          <a:xfrm>
            <a:off x="13045024" y="971550"/>
            <a:ext cx="4214276" cy="481330"/>
          </a:xfrm>
          <a:prstGeom prst="rect">
            <a:avLst/>
          </a:prstGeom>
        </p:spPr>
        <p:txBody>
          <a:bodyPr lIns="0" tIns="0" rIns="0" bIns="0" rtlCol="0" anchor="t">
            <a:spAutoFit/>
          </a:bodyPr>
          <a:lstStyle/>
          <a:p>
            <a:pPr algn="r">
              <a:lnSpc>
                <a:spcPts val="3919"/>
              </a:lnSpc>
            </a:pPr>
            <a:r>
              <a:rPr lang="en-US" sz="2800" dirty="0">
                <a:solidFill>
                  <a:srgbClr val="FFFFFF"/>
                </a:solidFill>
                <a:latin typeface="Open Sans"/>
              </a:rPr>
              <a:t>Open sans </a:t>
            </a:r>
          </a:p>
        </p:txBody>
      </p:sp>
      <p:sp>
        <p:nvSpPr>
          <p:cNvPr id="10" name="TextBox 10"/>
          <p:cNvSpPr txBox="1"/>
          <p:nvPr/>
        </p:nvSpPr>
        <p:spPr>
          <a:xfrm>
            <a:off x="15875034" y="9020175"/>
            <a:ext cx="1384266" cy="238125"/>
          </a:xfrm>
          <a:prstGeom prst="rect">
            <a:avLst/>
          </a:prstGeom>
        </p:spPr>
        <p:txBody>
          <a:bodyPr lIns="0" tIns="0" rIns="0" bIns="0" rtlCol="0" anchor="t">
            <a:spAutoFit/>
          </a:bodyPr>
          <a:lstStyle/>
          <a:p>
            <a:pPr algn="r">
              <a:lnSpc>
                <a:spcPts val="1920"/>
              </a:lnSpc>
            </a:pPr>
            <a:r>
              <a:rPr lang="en-US" sz="1600" dirty="0">
                <a:solidFill>
                  <a:srgbClr val="B7A57A"/>
                </a:solidFill>
                <a:latin typeface="Open Sans Bold"/>
              </a:rPr>
              <a:t>NEXT</a:t>
            </a:r>
          </a:p>
        </p:txBody>
      </p:sp>
      <p:pic>
        <p:nvPicPr>
          <p:cNvPr id="11" name="Picture 11"/>
          <p:cNvPicPr>
            <a:picLocks noChangeAspect="1"/>
          </p:cNvPicPr>
          <p:nvPr/>
        </p:nvPicPr>
        <p:blipFill>
          <a:blip r:embed="rId3"/>
          <a:srcRect/>
          <a:stretch>
            <a:fillRect/>
          </a:stretch>
        </p:blipFill>
        <p:spPr>
          <a:xfrm>
            <a:off x="-188031" y="9057295"/>
            <a:ext cx="6926662" cy="111692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85754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11631"/>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2002669" y="1028700"/>
            <a:ext cx="5000601" cy="2378532"/>
            <a:chOff x="0" y="0"/>
            <a:chExt cx="25777051" cy="12260834"/>
          </a:xfrm>
        </p:grpSpPr>
        <p:sp>
          <p:nvSpPr>
            <p:cNvPr id="8" name="Freeform 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9" name="Group 9"/>
          <p:cNvGrpSpPr/>
          <p:nvPr/>
        </p:nvGrpSpPr>
        <p:grpSpPr>
          <a:xfrm>
            <a:off x="9652534" y="3460727"/>
            <a:ext cx="7606766" cy="3387717"/>
            <a:chOff x="0" y="85725"/>
            <a:chExt cx="10142354" cy="4516957"/>
          </a:xfrm>
        </p:grpSpPr>
        <p:sp>
          <p:nvSpPr>
            <p:cNvPr id="10" name="TextBox 10"/>
            <p:cNvSpPr txBox="1"/>
            <p:nvPr/>
          </p:nvSpPr>
          <p:spPr>
            <a:xfrm>
              <a:off x="0" y="85725"/>
              <a:ext cx="10142354" cy="3339888"/>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heading</a:t>
              </a:r>
            </a:p>
          </p:txBody>
        </p:sp>
        <p:sp>
          <p:nvSpPr>
            <p:cNvPr id="11" name="TextBox 11"/>
            <p:cNvSpPr txBox="1"/>
            <p:nvPr/>
          </p:nvSpPr>
          <p:spPr>
            <a:xfrm>
              <a:off x="2330187" y="4032525"/>
              <a:ext cx="7812167" cy="570157"/>
            </a:xfrm>
            <a:prstGeom prst="rect">
              <a:avLst/>
            </a:prstGeom>
          </p:spPr>
          <p:txBody>
            <a:bodyPr lIns="0" tIns="0" rIns="0" bIns="0" rtlCol="0" anchor="t">
              <a:spAutoFit/>
            </a:bodyPr>
            <a:lstStyle/>
            <a:p>
              <a:pPr algn="r">
                <a:lnSpc>
                  <a:spcPts val="3640"/>
                </a:lnSpc>
              </a:pPr>
              <a:r>
                <a:rPr lang="en-US" sz="2600" dirty="0">
                  <a:solidFill>
                    <a:srgbClr val="FFFFFF"/>
                  </a:solidFill>
                  <a:latin typeface="Uni Sans Book" panose="00000500000000000000" charset="0"/>
                </a:rPr>
                <a:t>UNI SANS SUBHEADING</a:t>
              </a:r>
            </a:p>
          </p:txBody>
        </p:sp>
      </p:grpSp>
      <p:grpSp>
        <p:nvGrpSpPr>
          <p:cNvPr id="12" name="Group 12"/>
          <p:cNvGrpSpPr/>
          <p:nvPr/>
        </p:nvGrpSpPr>
        <p:grpSpPr>
          <a:xfrm>
            <a:off x="2552116" y="1484700"/>
            <a:ext cx="3901706" cy="1384611"/>
            <a:chOff x="0" y="-66675"/>
            <a:chExt cx="5202275" cy="1846148"/>
          </a:xfrm>
        </p:grpSpPr>
        <p:sp>
          <p:nvSpPr>
            <p:cNvPr id="13" name="TextBox 1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14" name="TextBox 1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grpSp>
        <p:nvGrpSpPr>
          <p:cNvPr id="15" name="Group 15"/>
          <p:cNvGrpSpPr/>
          <p:nvPr/>
        </p:nvGrpSpPr>
        <p:grpSpPr>
          <a:xfrm>
            <a:off x="1028700" y="4937165"/>
            <a:ext cx="412670" cy="412670"/>
            <a:chOff x="0" y="0"/>
            <a:chExt cx="550226" cy="550226"/>
          </a:xfrm>
        </p:grpSpPr>
        <p:grpSp>
          <p:nvGrpSpPr>
            <p:cNvPr id="16" name="Group 16"/>
            <p:cNvGrpSpPr/>
            <p:nvPr/>
          </p:nvGrpSpPr>
          <p:grpSpPr>
            <a:xfrm rot="-10800000">
              <a:off x="0" y="0"/>
              <a:ext cx="550226" cy="550226"/>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18" name="Group 18"/>
            <p:cNvGrpSpPr/>
            <p:nvPr/>
          </p:nvGrpSpPr>
          <p:grpSpPr>
            <a:xfrm rot="-10800000">
              <a:off x="201961" y="201961"/>
              <a:ext cx="146304" cy="14630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0" name="Group 20"/>
          <p:cNvGrpSpPr/>
          <p:nvPr/>
        </p:nvGrpSpPr>
        <p:grpSpPr>
          <a:xfrm>
            <a:off x="2002669" y="3954234"/>
            <a:ext cx="5000601" cy="2378532"/>
            <a:chOff x="0" y="0"/>
            <a:chExt cx="25777051" cy="12260834"/>
          </a:xfrm>
        </p:grpSpPr>
        <p:sp>
          <p:nvSpPr>
            <p:cNvPr id="21" name="Freeform 21"/>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2" name="Group 22"/>
          <p:cNvGrpSpPr/>
          <p:nvPr/>
        </p:nvGrpSpPr>
        <p:grpSpPr>
          <a:xfrm>
            <a:off x="1028700" y="7862699"/>
            <a:ext cx="412670" cy="412670"/>
            <a:chOff x="0" y="0"/>
            <a:chExt cx="550226" cy="550226"/>
          </a:xfrm>
        </p:grpSpPr>
        <p:grpSp>
          <p:nvGrpSpPr>
            <p:cNvPr id="23" name="Group 23"/>
            <p:cNvGrpSpPr/>
            <p:nvPr/>
          </p:nvGrpSpPr>
          <p:grpSpPr>
            <a:xfrm rot="-10800000">
              <a:off x="0" y="0"/>
              <a:ext cx="550226" cy="55022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25" name="Group 25"/>
            <p:cNvGrpSpPr/>
            <p:nvPr/>
          </p:nvGrpSpPr>
          <p:grpSpPr>
            <a:xfrm rot="-10800000">
              <a:off x="201961" y="201961"/>
              <a:ext cx="146304" cy="14630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7" name="Group 27"/>
          <p:cNvGrpSpPr/>
          <p:nvPr/>
        </p:nvGrpSpPr>
        <p:grpSpPr>
          <a:xfrm>
            <a:off x="2002669" y="6879768"/>
            <a:ext cx="5000601" cy="2378532"/>
            <a:chOff x="0" y="0"/>
            <a:chExt cx="25777051" cy="12260834"/>
          </a:xfrm>
        </p:grpSpPr>
        <p:sp>
          <p:nvSpPr>
            <p:cNvPr id="28" name="Freeform 2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9" name="Group 29"/>
          <p:cNvGrpSpPr/>
          <p:nvPr/>
        </p:nvGrpSpPr>
        <p:grpSpPr>
          <a:xfrm>
            <a:off x="2552116" y="4410234"/>
            <a:ext cx="3901706" cy="1384611"/>
            <a:chOff x="0" y="-66675"/>
            <a:chExt cx="5202275" cy="1846148"/>
          </a:xfrm>
        </p:grpSpPr>
        <p:sp>
          <p:nvSpPr>
            <p:cNvPr id="30" name="TextBox 30"/>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31" name="TextBox 31"/>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02</a:t>
              </a:r>
            </a:p>
          </p:txBody>
        </p:sp>
      </p:grpSp>
      <p:grpSp>
        <p:nvGrpSpPr>
          <p:cNvPr id="32" name="Group 32"/>
          <p:cNvGrpSpPr/>
          <p:nvPr/>
        </p:nvGrpSpPr>
        <p:grpSpPr>
          <a:xfrm>
            <a:off x="2552116" y="7335768"/>
            <a:ext cx="3901706" cy="1384611"/>
            <a:chOff x="0" y="-66675"/>
            <a:chExt cx="5202275" cy="1846148"/>
          </a:xfrm>
        </p:grpSpPr>
        <p:sp>
          <p:nvSpPr>
            <p:cNvPr id="33" name="TextBox 3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34" name="TextBox 3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03</a:t>
              </a:r>
            </a:p>
          </p:txBody>
        </p:sp>
      </p:grpSp>
      <p:sp>
        <p:nvSpPr>
          <p:cNvPr id="35" name="TextBox 35"/>
          <p:cNvSpPr txBox="1"/>
          <p:nvPr/>
        </p:nvSpPr>
        <p:spPr>
          <a:xfrm>
            <a:off x="15875034" y="9020175"/>
            <a:ext cx="1384266" cy="243656"/>
          </a:xfrm>
          <a:prstGeom prst="rect">
            <a:avLst/>
          </a:prstGeom>
        </p:spPr>
        <p:txBody>
          <a:bodyPr lIns="0" tIns="0" rIns="0" bIns="0" rtlCol="0" anchor="t">
            <a:spAutoFit/>
          </a:bodyPr>
          <a:lstStyle/>
          <a:p>
            <a:pPr algn="r">
              <a:lnSpc>
                <a:spcPts val="1920"/>
              </a:lnSpc>
            </a:pPr>
            <a:r>
              <a:rPr lang="en-US" sz="1600" dirty="0">
                <a:latin typeface="Open Sans Bold"/>
              </a:rPr>
              <a:t>NEXT</a:t>
            </a:r>
          </a:p>
        </p:txBody>
      </p:sp>
      <p:sp>
        <p:nvSpPr>
          <p:cNvPr id="36" name="TextBox 36"/>
          <p:cNvSpPr txBox="1"/>
          <p:nvPr/>
        </p:nvSpPr>
        <p:spPr>
          <a:xfrm>
            <a:off x="12017413" y="1028700"/>
            <a:ext cx="5241887" cy="314325"/>
          </a:xfrm>
          <a:prstGeom prst="rect">
            <a:avLst/>
          </a:prstGeom>
        </p:spPr>
        <p:txBody>
          <a:bodyPr lIns="0" tIns="0" rIns="0" bIns="0" rtlCol="0" anchor="t">
            <a:spAutoFit/>
          </a:bodyPr>
          <a:lstStyle/>
          <a:p>
            <a:pPr algn="r">
              <a:lnSpc>
                <a:spcPts val="2520"/>
              </a:lnSpc>
            </a:pPr>
            <a:r>
              <a:rPr lang="en-US" sz="2100" dirty="0">
                <a:solidFill>
                  <a:srgbClr val="FFFFFF"/>
                </a:solidFill>
                <a:latin typeface="Open Sans"/>
              </a:rPr>
              <a:t>OPEN SANS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71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7A57A"/>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1811440" y="4410234"/>
            <a:ext cx="3901706" cy="1384611"/>
            <a:chOff x="0" y="-66675"/>
            <a:chExt cx="5202275" cy="1846148"/>
          </a:xfrm>
        </p:grpSpPr>
        <p:sp>
          <p:nvSpPr>
            <p:cNvPr id="8" name="TextBox 8"/>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9" name="TextBox 9"/>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sp>
        <p:nvSpPr>
          <p:cNvPr id="10" name="TextBox 10"/>
          <p:cNvSpPr txBox="1"/>
          <p:nvPr/>
        </p:nvSpPr>
        <p:spPr>
          <a:xfrm>
            <a:off x="10179101" y="3098407"/>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a:t>
            </a:r>
          </a:p>
        </p:txBody>
      </p:sp>
      <p:sp>
        <p:nvSpPr>
          <p:cNvPr id="11" name="TextBox 11"/>
          <p:cNvSpPr txBox="1"/>
          <p:nvPr/>
        </p:nvSpPr>
        <p:spPr>
          <a:xfrm>
            <a:off x="10179101" y="4718072"/>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a:t>
            </a:r>
            <a:r>
              <a:rPr lang="en-US" sz="1200" dirty="0">
                <a:solidFill>
                  <a:srgbClr val="FFFFFF"/>
                </a:solidFill>
                <a:latin typeface="Open Sans"/>
              </a:rPr>
              <a:t> </a:t>
            </a:r>
          </a:p>
        </p:txBody>
      </p:sp>
      <p:sp>
        <p:nvSpPr>
          <p:cNvPr id="12" name="TextBox 12"/>
          <p:cNvSpPr txBox="1"/>
          <p:nvPr/>
        </p:nvSpPr>
        <p:spPr>
          <a:xfrm>
            <a:off x="10179101" y="6580296"/>
            <a:ext cx="7080199"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a:t>
            </a:r>
            <a:r>
              <a:rPr lang="en-US" sz="1200">
                <a:solidFill>
                  <a:srgbClr val="FFFFFF"/>
                </a:solidFill>
                <a:latin typeface="Open Sans"/>
              </a:rPr>
              <a:t>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27113" y="6425991"/>
            <a:ext cx="700264" cy="82296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65765" y="4639330"/>
            <a:ext cx="822960" cy="67183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5765" y="2973279"/>
            <a:ext cx="822960" cy="7646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671389" cy="211772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Encode sans heading </a:t>
            </a:r>
          </a:p>
        </p:txBody>
      </p:sp>
      <p:sp>
        <p:nvSpPr>
          <p:cNvPr id="3" name="AutoShape 3"/>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AutoShape 5"/>
          <p:cNvSpPr/>
          <p:nvPr/>
        </p:nvSpPr>
        <p:spPr>
          <a:xfrm>
            <a:off x="6995551" y="6417291"/>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6" name="TextBox 6"/>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7" name="TextBox 7"/>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8" name="TextBox 8"/>
          <p:cNvSpPr txBox="1"/>
          <p:nvPr/>
        </p:nvSpPr>
        <p:spPr>
          <a:xfrm>
            <a:off x="8834912" y="6169641"/>
            <a:ext cx="842438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 body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l="22851" r="26727"/>
          <a:stretch>
            <a:fillRect/>
          </a:stretch>
        </p:blipFill>
        <p:spPr>
          <a:xfrm>
            <a:off x="10507730" y="0"/>
            <a:ext cx="7780270" cy="10287000"/>
          </a:xfrm>
          <a:prstGeom prst="rect">
            <a:avLst/>
          </a:prstGeom>
        </p:spPr>
      </p:pic>
      <p:sp>
        <p:nvSpPr>
          <p:cNvPr id="3" name="TextBox 3"/>
          <p:cNvSpPr txBox="1"/>
          <p:nvPr/>
        </p:nvSpPr>
        <p:spPr>
          <a:xfrm>
            <a:off x="1028700"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grpSp>
        <p:nvGrpSpPr>
          <p:cNvPr id="4" name="Group 4"/>
          <p:cNvGrpSpPr/>
          <p:nvPr/>
        </p:nvGrpSpPr>
        <p:grpSpPr>
          <a:xfrm>
            <a:off x="1028700" y="1028700"/>
            <a:ext cx="822960" cy="822960"/>
            <a:chOff x="0" y="0"/>
            <a:chExt cx="1097280" cy="1097280"/>
          </a:xfrm>
        </p:grpSpPr>
        <p:grpSp>
          <p:nvGrpSpPr>
            <p:cNvPr id="5" name="Group 5"/>
            <p:cNvGrpSpPr>
              <a:grpSpLocks noChangeAspect="1"/>
            </p:cNvGrpSpPr>
            <p:nvPr/>
          </p:nvGrpSpPr>
          <p:grpSpPr>
            <a:xfrm>
              <a:off x="0" y="0"/>
              <a:ext cx="1097280" cy="1097280"/>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7" name="TextBox 7"/>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1</a:t>
              </a:r>
            </a:p>
          </p:txBody>
        </p:sp>
      </p:grpSp>
      <p:grpSp>
        <p:nvGrpSpPr>
          <p:cNvPr id="8" name="Group 8"/>
          <p:cNvGrpSpPr/>
          <p:nvPr/>
        </p:nvGrpSpPr>
        <p:grpSpPr>
          <a:xfrm>
            <a:off x="5312929" y="1028700"/>
            <a:ext cx="822960" cy="822960"/>
            <a:chOff x="0" y="0"/>
            <a:chExt cx="1097280" cy="1097280"/>
          </a:xfrm>
        </p:grpSpPr>
        <p:grpSp>
          <p:nvGrpSpPr>
            <p:cNvPr id="9" name="Group 9"/>
            <p:cNvGrpSpPr>
              <a:grpSpLocks noChangeAspect="1"/>
            </p:cNvGrpSpPr>
            <p:nvPr/>
          </p:nvGrpSpPr>
          <p:grpSpPr>
            <a:xfrm>
              <a:off x="0" y="0"/>
              <a:ext cx="1097280" cy="1097280"/>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1" name="TextBox 11"/>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2</a:t>
              </a:r>
            </a:p>
          </p:txBody>
        </p:sp>
      </p:grpSp>
      <p:grpSp>
        <p:nvGrpSpPr>
          <p:cNvPr id="12" name="Group 12"/>
          <p:cNvGrpSpPr/>
          <p:nvPr/>
        </p:nvGrpSpPr>
        <p:grpSpPr>
          <a:xfrm>
            <a:off x="1028700" y="6066460"/>
            <a:ext cx="822960" cy="822960"/>
            <a:chOff x="0" y="0"/>
            <a:chExt cx="1097280" cy="1097280"/>
          </a:xfrm>
        </p:grpSpPr>
        <p:grpSp>
          <p:nvGrpSpPr>
            <p:cNvPr id="13" name="Group 13"/>
            <p:cNvGrpSpPr>
              <a:grpSpLocks noChangeAspect="1"/>
            </p:cNvGrpSpPr>
            <p:nvPr/>
          </p:nvGrpSpPr>
          <p:grpSpPr>
            <a:xfrm>
              <a:off x="0" y="0"/>
              <a:ext cx="1097280" cy="1097280"/>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5" name="TextBox 15"/>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3</a:t>
              </a:r>
            </a:p>
          </p:txBody>
        </p:sp>
      </p:grpSp>
      <p:grpSp>
        <p:nvGrpSpPr>
          <p:cNvPr id="16" name="Group 16"/>
          <p:cNvGrpSpPr/>
          <p:nvPr/>
        </p:nvGrpSpPr>
        <p:grpSpPr>
          <a:xfrm>
            <a:off x="5312929" y="6066460"/>
            <a:ext cx="822960" cy="822960"/>
            <a:chOff x="0" y="0"/>
            <a:chExt cx="1097280" cy="1097280"/>
          </a:xfrm>
        </p:grpSpPr>
        <p:grpSp>
          <p:nvGrpSpPr>
            <p:cNvPr id="17" name="Group 17"/>
            <p:cNvGrpSpPr>
              <a:grpSpLocks noChangeAspect="1"/>
            </p:cNvGrpSpPr>
            <p:nvPr/>
          </p:nvGrpSpPr>
          <p:grpSpPr>
            <a:xfrm>
              <a:off x="0" y="0"/>
              <a:ext cx="1097280" cy="1097280"/>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9" name="TextBox 19"/>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4</a:t>
              </a:r>
            </a:p>
          </p:txBody>
        </p:sp>
      </p:grpSp>
      <p:sp>
        <p:nvSpPr>
          <p:cNvPr id="20" name="TextBox 20"/>
          <p:cNvSpPr txBox="1"/>
          <p:nvPr/>
        </p:nvSpPr>
        <p:spPr>
          <a:xfrm>
            <a:off x="5312929"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1" name="TextBox 21"/>
          <p:cNvSpPr txBox="1"/>
          <p:nvPr/>
        </p:nvSpPr>
        <p:spPr>
          <a:xfrm>
            <a:off x="1028700" y="7438390"/>
            <a:ext cx="3796577"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2" name="TextBox 22"/>
          <p:cNvSpPr txBox="1"/>
          <p:nvPr/>
        </p:nvSpPr>
        <p:spPr>
          <a:xfrm>
            <a:off x="5312929" y="7438390"/>
            <a:ext cx="3831071" cy="1819910"/>
          </a:xfrm>
          <a:prstGeom prst="rect">
            <a:avLst/>
          </a:prstGeom>
        </p:spPr>
        <p:txBody>
          <a:bodyPr lIns="0" tIns="0" rIns="0" bIns="0" rtlCol="0" anchor="t">
            <a:spAutoFit/>
          </a:bodyPr>
          <a:lstStyle/>
          <a:p>
            <a:pPr>
              <a:lnSpc>
                <a:spcPts val="3640"/>
              </a:lnSpc>
            </a:pPr>
            <a:r>
              <a:rPr lang="en-US" sz="2600">
                <a:solidFill>
                  <a:srgbClr val="FFFFFF"/>
                </a:solidFill>
                <a:latin typeface="Open Sans"/>
              </a:rPr>
              <a:t>Open sans body Open sans body Open sans body Open sans body. Open sans body</a:t>
            </a:r>
          </a:p>
        </p:txBody>
      </p:sp>
      <p:sp>
        <p:nvSpPr>
          <p:cNvPr id="23" name="TextBox 23"/>
          <p:cNvSpPr txBox="1"/>
          <p:nvPr/>
        </p:nvSpPr>
        <p:spPr>
          <a:xfrm>
            <a:off x="10747896" y="1114425"/>
            <a:ext cx="6511404" cy="2483485"/>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a:t>
            </a:r>
          </a:p>
        </p:txBody>
      </p:sp>
      <p:sp>
        <p:nvSpPr>
          <p:cNvPr id="29" name="TextBox 29"/>
          <p:cNvSpPr txBox="1"/>
          <p:nvPr/>
        </p:nvSpPr>
        <p:spPr>
          <a:xfrm>
            <a:off x="15875034" y="9001125"/>
            <a:ext cx="1384266" cy="257175"/>
          </a:xfrm>
          <a:prstGeom prst="rect">
            <a:avLst/>
          </a:prstGeom>
        </p:spPr>
        <p:txBody>
          <a:bodyPr lIns="0" tIns="0" rIns="0" bIns="0" rtlCol="0" anchor="t">
            <a:spAutoFit/>
          </a:bodyPr>
          <a:lstStyle/>
          <a:p>
            <a:pPr algn="r">
              <a:lnSpc>
                <a:spcPts val="1920"/>
              </a:lnSpc>
            </a:pPr>
            <a:r>
              <a:rPr lang="en-US" sz="1600">
                <a:solidFill>
                  <a:srgbClr val="4B2E83"/>
                </a:solidFill>
                <a:latin typeface="Roboto Bold"/>
              </a:rPr>
              <a:t>NEXT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pic>
        <p:nvPicPr>
          <p:cNvPr id="2" name="Picture 1" descr="Diagram of a machine with text&#10;&#10;Description automatically generated">
            <a:extLst>
              <a:ext uri="{FF2B5EF4-FFF2-40B4-BE49-F238E27FC236}">
                <a16:creationId xmlns:a16="http://schemas.microsoft.com/office/drawing/2014/main" id="{E369D502-6B41-24FC-5816-7C8BF668B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9144000" cy="6858000"/>
          </a:xfrm>
          <a:prstGeom prst="rect">
            <a:avLst/>
          </a:prstGeom>
        </p:spPr>
      </p:pic>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spTree>
    <p:extLst>
      <p:ext uri="{BB962C8B-B14F-4D97-AF65-F5344CB8AC3E}">
        <p14:creationId xmlns:p14="http://schemas.microsoft.com/office/powerpoint/2010/main" val="280895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8" name="Group 19">
            <a:extLst>
              <a:ext uri="{FF2B5EF4-FFF2-40B4-BE49-F238E27FC236}">
                <a16:creationId xmlns:a16="http://schemas.microsoft.com/office/drawing/2014/main" id="{209D7883-F2D7-2BB6-C6D5-7985869202B9}"/>
              </a:ext>
            </a:extLst>
          </p:cNvPr>
          <p:cNvGrpSpPr/>
          <p:nvPr/>
        </p:nvGrpSpPr>
        <p:grpSpPr>
          <a:xfrm>
            <a:off x="10129286" y="7091743"/>
            <a:ext cx="6634714" cy="1717854"/>
            <a:chOff x="0" y="-19049"/>
            <a:chExt cx="5421181" cy="1223858"/>
          </a:xfrm>
        </p:grpSpPr>
        <p:sp>
          <p:nvSpPr>
            <p:cNvPr id="9" name="TextBox 20">
              <a:extLst>
                <a:ext uri="{FF2B5EF4-FFF2-40B4-BE49-F238E27FC236}">
                  <a16:creationId xmlns:a16="http://schemas.microsoft.com/office/drawing/2014/main" id="{F79DBA8D-18EC-EFA9-7D3E-F1664DAB3660}"/>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3x3 Wind Tunnel</a:t>
              </a:r>
            </a:p>
          </p:txBody>
        </p:sp>
        <p:sp>
          <p:nvSpPr>
            <p:cNvPr id="10" name="TextBox 21">
              <a:extLst>
                <a:ext uri="{FF2B5EF4-FFF2-40B4-BE49-F238E27FC236}">
                  <a16:creationId xmlns:a16="http://schemas.microsoft.com/office/drawing/2014/main" id="{8101A92D-657E-0767-5BC7-20FED07A6671}"/>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gust vanes</a:t>
              </a:r>
            </a:p>
          </p:txBody>
        </p:sp>
      </p:grpSp>
      <p:pic>
        <p:nvPicPr>
          <p:cNvPr id="13" name="Picture 12" descr="A drawing of a machine&#10;&#10;Description automatically generated">
            <a:extLst>
              <a:ext uri="{FF2B5EF4-FFF2-40B4-BE49-F238E27FC236}">
                <a16:creationId xmlns:a16="http://schemas.microsoft.com/office/drawing/2014/main" id="{A40F72A4-EB4F-E094-46EB-EF82C7C9F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9144000" cy="6858000"/>
          </a:xfrm>
          <a:prstGeom prst="rect">
            <a:avLst/>
          </a:prstGeom>
          <a:solidFill>
            <a:schemeClr val="bg1"/>
          </a:solidFill>
        </p:spPr>
      </p:pic>
    </p:spTree>
    <p:extLst>
      <p:ext uri="{BB962C8B-B14F-4D97-AF65-F5344CB8AC3E}">
        <p14:creationId xmlns:p14="http://schemas.microsoft.com/office/powerpoint/2010/main" val="417979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References</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[1]</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[3]</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[2]</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[4]</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[6]</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[5]</a:t>
            </a:r>
          </a:p>
        </p:txBody>
      </p:sp>
      <p:sp>
        <p:nvSpPr>
          <p:cNvPr id="20" name="Slide Number Placeholder 5">
            <a:extLst>
              <a:ext uri="{FF2B5EF4-FFF2-40B4-BE49-F238E27FC236}">
                <a16:creationId xmlns:a16="http://schemas.microsoft.com/office/drawing/2014/main" id="{5327587F-FBD4-1015-E8FF-DF983942089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7</a:t>
            </a:fld>
            <a:endParaRPr lang="en-US" sz="3600" dirty="0"/>
          </a:p>
        </p:txBody>
      </p:sp>
    </p:spTree>
    <p:extLst>
      <p:ext uri="{BB962C8B-B14F-4D97-AF65-F5344CB8AC3E}">
        <p14:creationId xmlns:p14="http://schemas.microsoft.com/office/powerpoint/2010/main" val="1734237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7088489" y="373100"/>
            <a:ext cx="10896600" cy="9540800"/>
            <a:chOff x="0" y="0"/>
            <a:chExt cx="14528800" cy="12721066"/>
          </a:xfrm>
        </p:grpSpPr>
        <p:pic>
          <p:nvPicPr>
            <p:cNvPr id="3" name="Picture 3"/>
            <p:cNvPicPr>
              <a:picLocks noChangeAspect="1"/>
            </p:cNvPicPr>
            <p:nvPr/>
          </p:nvPicPr>
          <p:blipFill>
            <a:blip r:embed="rId2"/>
            <a:srcRect l="11929" r="11929"/>
            <a:stretch>
              <a:fillRect/>
            </a:stretch>
          </p:blipFill>
          <p:spPr>
            <a:xfrm>
              <a:off x="0" y="0"/>
              <a:ext cx="14528800" cy="12721066"/>
            </a:xfrm>
            <a:prstGeom prst="rect">
              <a:avLst/>
            </a:prstGeom>
          </p:spPr>
        </p:pic>
      </p:grpSp>
      <p:sp>
        <p:nvSpPr>
          <p:cNvPr id="4" name="AutoShape 4"/>
          <p:cNvSpPr/>
          <p:nvPr/>
        </p:nvSpPr>
        <p:spPr>
          <a:xfrm rot="891149">
            <a:off x="-7086600" y="-7445477"/>
            <a:ext cx="16230600" cy="18389358"/>
          </a:xfrm>
          <a:prstGeom prst="rect">
            <a:avLst/>
          </a:prstGeom>
          <a:solidFill>
            <a:srgbClr val="B7A57A"/>
          </a:solidFill>
        </p:spPr>
        <p:txBody>
          <a:bodyPr/>
          <a:lstStyle/>
          <a:p>
            <a:endParaRPr lang="en-US"/>
          </a:p>
        </p:txBody>
      </p:sp>
      <p:sp>
        <p:nvSpPr>
          <p:cNvPr id="5" name="AutoShape 5"/>
          <p:cNvSpPr/>
          <p:nvPr/>
        </p:nvSpPr>
        <p:spPr>
          <a:xfrm rot="-4500000">
            <a:off x="3216222" y="5129146"/>
            <a:ext cx="9864704" cy="0"/>
          </a:xfrm>
          <a:prstGeom prst="line">
            <a:avLst/>
          </a:prstGeom>
          <a:ln w="28575" cap="rnd">
            <a:solidFill>
              <a:srgbClr val="4B2E83"/>
            </a:solidFill>
            <a:prstDash val="solid"/>
            <a:headEnd type="none" w="sm" len="sm"/>
            <a:tailEnd type="none" w="sm" len="sm"/>
          </a:ln>
        </p:spPr>
        <p:txBody>
          <a:bodyPr/>
          <a:lstStyle/>
          <a:p>
            <a:endParaRPr lang="en-US"/>
          </a:p>
        </p:txBody>
      </p:sp>
      <p:sp>
        <p:nvSpPr>
          <p:cNvPr id="6" name="AutoShape 6"/>
          <p:cNvSpPr/>
          <p:nvPr/>
        </p:nvSpPr>
        <p:spPr>
          <a:xfrm>
            <a:off x="545602" y="5136794"/>
            <a:ext cx="9804794" cy="1301986"/>
          </a:xfrm>
          <a:prstGeom prst="rect">
            <a:avLst/>
          </a:prstGeom>
          <a:solidFill>
            <a:srgbClr val="FFFFFF"/>
          </a:solidFill>
        </p:spPr>
        <p:txBody>
          <a:bodyPr/>
          <a:lstStyle/>
          <a:p>
            <a:endParaRPr lang="en-US"/>
          </a:p>
        </p:txBody>
      </p:sp>
      <p:sp>
        <p:nvSpPr>
          <p:cNvPr id="7" name="AutoShape 7"/>
          <p:cNvSpPr/>
          <p:nvPr/>
        </p:nvSpPr>
        <p:spPr>
          <a:xfrm>
            <a:off x="545602" y="7039014"/>
            <a:ext cx="6954784" cy="1301986"/>
          </a:xfrm>
          <a:prstGeom prst="rect">
            <a:avLst/>
          </a:prstGeom>
          <a:solidFill>
            <a:srgbClr val="FFFFFF"/>
          </a:solidFill>
        </p:spPr>
        <p:txBody>
          <a:bodyPr/>
          <a:lstStyle/>
          <a:p>
            <a:endParaRPr lang="en-US"/>
          </a:p>
        </p:txBody>
      </p:sp>
      <p:pic>
        <p:nvPicPr>
          <p:cNvPr id="8" name="Picture 8"/>
          <p:cNvPicPr>
            <a:picLocks noChangeAspect="1"/>
          </p:cNvPicPr>
          <p:nvPr/>
        </p:nvPicPr>
        <p:blipFill>
          <a:blip r:embed="rId3"/>
          <a:srcRect/>
          <a:stretch>
            <a:fillRect/>
          </a:stretch>
        </p:blipFill>
        <p:spPr>
          <a:xfrm>
            <a:off x="-202929" y="290005"/>
            <a:ext cx="9280254" cy="1496441"/>
          </a:xfrm>
          <a:prstGeom prst="rect">
            <a:avLst/>
          </a:prstGeom>
        </p:spPr>
      </p:pic>
      <p:sp>
        <p:nvSpPr>
          <p:cNvPr id="9" name="TextBox 9"/>
          <p:cNvSpPr txBox="1"/>
          <p:nvPr/>
        </p:nvSpPr>
        <p:spPr>
          <a:xfrm>
            <a:off x="706994" y="4672874"/>
            <a:ext cx="9433984" cy="3924151"/>
          </a:xfrm>
          <a:prstGeom prst="rect">
            <a:avLst/>
          </a:prstGeom>
        </p:spPr>
        <p:txBody>
          <a:bodyPr lIns="0" tIns="0" rIns="0" bIns="0" rtlCol="0" anchor="t">
            <a:spAutoFit/>
          </a:bodyPr>
          <a:lstStyle/>
          <a:p>
            <a:pPr>
              <a:lnSpc>
                <a:spcPts val="15270"/>
              </a:lnSpc>
            </a:pPr>
            <a:r>
              <a:rPr lang="en-US" sz="15270" dirty="0">
                <a:solidFill>
                  <a:srgbClr val="4B2E83"/>
                </a:solidFill>
                <a:latin typeface="Encode Sans Black" pitchFamily="2" charset="0"/>
              </a:rPr>
              <a:t>ENCODE </a:t>
            </a:r>
          </a:p>
          <a:p>
            <a:pPr>
              <a:lnSpc>
                <a:spcPts val="15270"/>
              </a:lnSpc>
            </a:pPr>
            <a:r>
              <a:rPr lang="en-US" sz="15270" dirty="0">
                <a:solidFill>
                  <a:srgbClr val="4B2E83"/>
                </a:solidFill>
                <a:latin typeface="Encode Sans Black" pitchFamily="2" charset="0"/>
              </a:rPr>
              <a:t>SANS</a:t>
            </a:r>
          </a:p>
        </p:txBody>
      </p:sp>
    </p:spTree>
    <p:extLst>
      <p:ext uri="{BB962C8B-B14F-4D97-AF65-F5344CB8AC3E}">
        <p14:creationId xmlns:p14="http://schemas.microsoft.com/office/powerpoint/2010/main" val="291462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A06C2-5B17-F740-A8AB-31014B81DA63}"/>
              </a:ext>
            </a:extLst>
          </p:cNvPr>
          <p:cNvSpPr/>
          <p:nvPr/>
        </p:nvSpPr>
        <p:spPr>
          <a:xfrm>
            <a:off x="735106" y="1394887"/>
            <a:ext cx="16306800" cy="4016484"/>
          </a:xfrm>
          <a:prstGeom prst="rect">
            <a:avLst/>
          </a:prstGeom>
        </p:spPr>
        <p:txBody>
          <a:bodyPr wrap="square">
            <a:spAutoFit/>
          </a:bodyPr>
          <a:lstStyle/>
          <a:p>
            <a:r>
              <a:rPr lang="en-US" sz="7500" dirty="0">
                <a:solidFill>
                  <a:srgbClr val="4B2E83"/>
                </a:solidFill>
                <a:latin typeface="Encode Sans Black" pitchFamily="2" charset="0"/>
              </a:rPr>
              <a:t>Headings: </a:t>
            </a:r>
          </a:p>
          <a:p>
            <a:r>
              <a:rPr lang="en-US" sz="9000" dirty="0">
                <a:solidFill>
                  <a:srgbClr val="4B2E83"/>
                </a:solidFill>
                <a:latin typeface="Encode Sans Black" pitchFamily="2" charset="0"/>
              </a:rPr>
              <a:t>ENCODE SANS NORMAL BLACK, ALL CAPS </a:t>
            </a:r>
          </a:p>
        </p:txBody>
      </p:sp>
      <p:sp>
        <p:nvSpPr>
          <p:cNvPr id="4" name="Rectangle 3">
            <a:extLst>
              <a:ext uri="{FF2B5EF4-FFF2-40B4-BE49-F238E27FC236}">
                <a16:creationId xmlns:a16="http://schemas.microsoft.com/office/drawing/2014/main" id="{CC37CEED-D968-D548-8CED-EF639A8C7717}"/>
              </a:ext>
            </a:extLst>
          </p:cNvPr>
          <p:cNvSpPr/>
          <p:nvPr/>
        </p:nvSpPr>
        <p:spPr>
          <a:xfrm>
            <a:off x="762000" y="5411371"/>
            <a:ext cx="11887199" cy="954107"/>
          </a:xfrm>
          <a:prstGeom prst="rect">
            <a:avLst/>
          </a:prstGeom>
        </p:spPr>
        <p:txBody>
          <a:bodyPr wrap="square">
            <a:spAutoFit/>
          </a:bodyPr>
          <a:lstStyle/>
          <a:p>
            <a:r>
              <a:rPr lang="en-US" sz="2800" b="1" dirty="0">
                <a:solidFill>
                  <a:srgbClr val="4B2E83"/>
                </a:solidFill>
                <a:latin typeface="Uni Sans Book" pitchFamily="2" charset="77"/>
              </a:rPr>
              <a:t>Alternate headlines and subheads:</a:t>
            </a:r>
          </a:p>
          <a:p>
            <a:r>
              <a:rPr lang="en-US" sz="2800" b="1" i="0" dirty="0">
                <a:solidFill>
                  <a:srgbClr val="4B2E83"/>
                </a:solidFill>
                <a:effectLst/>
                <a:latin typeface="Uni Sans Book" pitchFamily="2" charset="77"/>
              </a:rPr>
              <a:t>UNI SANS BOOK, ALL CAPS</a:t>
            </a:r>
          </a:p>
        </p:txBody>
      </p:sp>
      <p:sp>
        <p:nvSpPr>
          <p:cNvPr id="6" name="Rectangle 5">
            <a:extLst>
              <a:ext uri="{FF2B5EF4-FFF2-40B4-BE49-F238E27FC236}">
                <a16:creationId xmlns:a16="http://schemas.microsoft.com/office/drawing/2014/main" id="{50E277AB-4BB7-CA4A-934F-A22AD992B49C}"/>
              </a:ext>
            </a:extLst>
          </p:cNvPr>
          <p:cNvSpPr/>
          <p:nvPr/>
        </p:nvSpPr>
        <p:spPr>
          <a:xfrm>
            <a:off x="765544" y="6972300"/>
            <a:ext cx="9144000" cy="477054"/>
          </a:xfrm>
          <a:prstGeom prst="rect">
            <a:avLst/>
          </a:prstGeom>
        </p:spPr>
        <p:txBody>
          <a:bodyPr>
            <a:spAutoFit/>
          </a:bodyPr>
          <a:lstStyle/>
          <a:p>
            <a:pPr lvl="0">
              <a:lnSpc>
                <a:spcPts val="3000"/>
              </a:lnSpc>
              <a:spcBef>
                <a:spcPct val="0"/>
              </a:spcBef>
            </a:pPr>
            <a:r>
              <a:rPr lang="en-US" sz="2800" spc="-48" dirty="0">
                <a:latin typeface="Open Sans"/>
              </a:rPr>
              <a:t>Bodies: Open sans and </a:t>
            </a:r>
            <a:r>
              <a:rPr lang="en-US" sz="2800" b="1" spc="-48" dirty="0">
                <a:latin typeface="Open Sans"/>
              </a:rPr>
              <a:t>Open sans bold </a:t>
            </a:r>
          </a:p>
        </p:txBody>
      </p:sp>
      <p:sp>
        <p:nvSpPr>
          <p:cNvPr id="5" name="Rectangle 4">
            <a:extLst>
              <a:ext uri="{FF2B5EF4-FFF2-40B4-BE49-F238E27FC236}">
                <a16:creationId xmlns:a16="http://schemas.microsoft.com/office/drawing/2014/main" id="{0D6F38EF-A120-FE43-8050-B620692B3C68}"/>
              </a:ext>
            </a:extLst>
          </p:cNvPr>
          <p:cNvSpPr/>
          <p:nvPr/>
        </p:nvSpPr>
        <p:spPr>
          <a:xfrm>
            <a:off x="704980" y="852117"/>
            <a:ext cx="2535631" cy="486800"/>
          </a:xfrm>
          <a:prstGeom prst="rect">
            <a:avLst/>
          </a:prstGeom>
        </p:spPr>
        <p:txBody>
          <a:bodyPr wrap="none">
            <a:spAutoFit/>
          </a:bodyPr>
          <a:lstStyle/>
          <a:p>
            <a:pPr lvl="0">
              <a:lnSpc>
                <a:spcPts val="3000"/>
              </a:lnSpc>
              <a:spcBef>
                <a:spcPct val="0"/>
              </a:spcBef>
            </a:pPr>
            <a:r>
              <a:rPr lang="en-US" sz="3200" spc="-48" dirty="0">
                <a:latin typeface="Open Sans"/>
              </a:rPr>
              <a:t>FONT GUIDE</a:t>
            </a:r>
            <a:endParaRPr lang="en-US" sz="3200" b="1" spc="-48" dirty="0">
              <a:latin typeface="Open Sans"/>
            </a:endParaRPr>
          </a:p>
        </p:txBody>
      </p:sp>
    </p:spTree>
    <p:extLst>
      <p:ext uri="{BB962C8B-B14F-4D97-AF65-F5344CB8AC3E}">
        <p14:creationId xmlns:p14="http://schemas.microsoft.com/office/powerpoint/2010/main" val="2005237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1596</Words>
  <Application>Microsoft Office PowerPoint</Application>
  <PresentationFormat>Custom</PresentationFormat>
  <Paragraphs>307</Paragraphs>
  <Slides>46</Slides>
  <Notes>1</Notes>
  <HiddenSlides>39</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Encode Sans Normal</vt:lpstr>
      <vt:lpstr>Barlow Medium</vt:lpstr>
      <vt:lpstr>Roboto Bold</vt:lpstr>
      <vt:lpstr>Encode Sans Black</vt:lpstr>
      <vt:lpstr>Barlow Light Bold</vt:lpstr>
      <vt:lpstr>Open Sans Bold</vt:lpstr>
      <vt:lpstr>Uni Sans Bold</vt:lpstr>
      <vt:lpstr>Calibri</vt:lpstr>
      <vt:lpstr>Arial</vt:lpstr>
      <vt:lpstr>Uni Sans Book</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catalog</dc:title>
  <dc:creator>Drew M Deguchi</dc:creator>
  <cp:lastModifiedBy>Anthony Su</cp:lastModifiedBy>
  <cp:revision>27</cp:revision>
  <dcterms:created xsi:type="dcterms:W3CDTF">2006-08-16T00:00:00Z</dcterms:created>
  <dcterms:modified xsi:type="dcterms:W3CDTF">2023-11-26T05:22:37Z</dcterms:modified>
  <dc:identifier>DAEjcm63AaA</dc:identifier>
</cp:coreProperties>
</file>